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4"/>
  </p:notesMasterIdLst>
  <p:sldIdLst>
    <p:sldId id="256" r:id="rId2"/>
    <p:sldId id="258" r:id="rId3"/>
    <p:sldId id="272" r:id="rId4"/>
    <p:sldId id="267" r:id="rId5"/>
    <p:sldId id="273" r:id="rId6"/>
    <p:sldId id="265" r:id="rId7"/>
    <p:sldId id="274" r:id="rId8"/>
    <p:sldId id="266" r:id="rId9"/>
    <p:sldId id="275" r:id="rId10"/>
    <p:sldId id="269" r:id="rId11"/>
    <p:sldId id="27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 autoAdjust="0"/>
    <p:restoredTop sz="52449" autoAdjust="0"/>
  </p:normalViewPr>
  <p:slideViewPr>
    <p:cSldViewPr snapToGrid="0">
      <p:cViewPr varScale="1">
        <p:scale>
          <a:sx n="63" d="100"/>
          <a:sy n="63" d="100"/>
        </p:scale>
        <p:origin x="2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cb193492f284d83c85a66267a0f4d9096e50945cd2ffdbcb1e7acb5c0b8c0a4e::" providerId="AD" clId="Web-{54CA416A-5FDB-4F7A-CF85-1F5EE3F634AC}"/>
    <pc:docChg chg="modSld">
      <pc:chgData name="Guest User" userId="S::urn:spo:anon#cb193492f284d83c85a66267a0f4d9096e50945cd2ffdbcb1e7acb5c0b8c0a4e::" providerId="AD" clId="Web-{54CA416A-5FDB-4F7A-CF85-1F5EE3F634AC}" dt="2020-09-23T07:29:33.064" v="25" actId="20577"/>
      <pc:docMkLst>
        <pc:docMk/>
      </pc:docMkLst>
      <pc:sldChg chg="modSp">
        <pc:chgData name="Guest User" userId="S::urn:spo:anon#cb193492f284d83c85a66267a0f4d9096e50945cd2ffdbcb1e7acb5c0b8c0a4e::" providerId="AD" clId="Web-{54CA416A-5FDB-4F7A-CF85-1F5EE3F634AC}" dt="2020-09-23T07:28:26.376" v="11" actId="20577"/>
        <pc:sldMkLst>
          <pc:docMk/>
          <pc:sldMk cId="2104214681" sldId="258"/>
        </pc:sldMkLst>
        <pc:spChg chg="mod">
          <ac:chgData name="Guest User" userId="S::urn:spo:anon#cb193492f284d83c85a66267a0f4d9096e50945cd2ffdbcb1e7acb5c0b8c0a4e::" providerId="AD" clId="Web-{54CA416A-5FDB-4F7A-CF85-1F5EE3F634AC}" dt="2020-09-23T07:28:26.376" v="11" actId="20577"/>
          <ac:spMkLst>
            <pc:docMk/>
            <pc:sldMk cId="2104214681" sldId="258"/>
            <ac:spMk id="3" creationId="{58139464-DC87-4BCC-88E9-115431319157}"/>
          </ac:spMkLst>
        </pc:spChg>
      </pc:sldChg>
      <pc:sldChg chg="modSp">
        <pc:chgData name="Guest User" userId="S::urn:spo:anon#cb193492f284d83c85a66267a0f4d9096e50945cd2ffdbcb1e7acb5c0b8c0a4e::" providerId="AD" clId="Web-{54CA416A-5FDB-4F7A-CF85-1F5EE3F634AC}" dt="2020-09-23T07:29:33.064" v="24" actId="20577"/>
        <pc:sldMkLst>
          <pc:docMk/>
          <pc:sldMk cId="394457039" sldId="270"/>
        </pc:sldMkLst>
        <pc:spChg chg="mod">
          <ac:chgData name="Guest User" userId="S::urn:spo:anon#cb193492f284d83c85a66267a0f4d9096e50945cd2ffdbcb1e7acb5c0b8c0a4e::" providerId="AD" clId="Web-{54CA416A-5FDB-4F7A-CF85-1F5EE3F634AC}" dt="2020-09-23T07:29:33.064" v="24" actId="20577"/>
          <ac:spMkLst>
            <pc:docMk/>
            <pc:sldMk cId="394457039" sldId="270"/>
            <ac:spMk id="4" creationId="{A406C879-C6FF-4640-9133-C0789FB6F945}"/>
          </ac:spMkLst>
        </pc:spChg>
      </pc:sldChg>
    </pc:docChg>
  </pc:docChgLst>
  <pc:docChgLst>
    <pc:chgData name="Danielle Williams" userId="2ffd8f61-7b6f-4050-b155-8688edf94325" providerId="ADAL" clId="{8960DAAC-C74F-5046-AC69-190D548DBF1A}"/>
    <pc:docChg chg="modMainMaster">
      <pc:chgData name="Danielle Williams" userId="2ffd8f61-7b6f-4050-b155-8688edf94325" providerId="ADAL" clId="{8960DAAC-C74F-5046-AC69-190D548DBF1A}" dt="2020-09-25T08:47:10.687" v="1" actId="962"/>
      <pc:docMkLst>
        <pc:docMk/>
      </pc:docMkLst>
      <pc:sldMasterChg chg="modSp mod">
        <pc:chgData name="Danielle Williams" userId="2ffd8f61-7b6f-4050-b155-8688edf94325" providerId="ADAL" clId="{8960DAAC-C74F-5046-AC69-190D548DBF1A}" dt="2020-09-25T08:47:10.687" v="1" actId="962"/>
        <pc:sldMasterMkLst>
          <pc:docMk/>
          <pc:sldMasterMk cId="3393982944" sldId="2147483663"/>
        </pc:sldMasterMkLst>
        <pc:picChg chg="mod">
          <ac:chgData name="Danielle Williams" userId="2ffd8f61-7b6f-4050-b155-8688edf94325" providerId="ADAL" clId="{8960DAAC-C74F-5046-AC69-190D548DBF1A}" dt="2020-09-25T08:47:10.687" v="1" actId="962"/>
          <ac:picMkLst>
            <pc:docMk/>
            <pc:sldMasterMk cId="3393982944" sldId="2147483663"/>
            <ac:picMk id="4" creationId="{2DB2B056-A5F5-E844-BFB5-AE0BD9A10269}"/>
          </ac:picMkLst>
        </pc:picChg>
      </pc:sldMasterChg>
    </pc:docChg>
  </pc:docChgLst>
  <pc:docChgLst>
    <pc:chgData name="Nicole James" userId="87e49fce-462c-4f4b-b072-0e7301cf4f25" providerId="ADAL" clId="{EB96EFE6-9D63-4B0D-BD1F-0EC67FD3E38C}"/>
    <pc:docChg chg="custSel modSld">
      <pc:chgData name="Nicole James" userId="87e49fce-462c-4f4b-b072-0e7301cf4f25" providerId="ADAL" clId="{EB96EFE6-9D63-4B0D-BD1F-0EC67FD3E38C}" dt="2020-01-30T12:36:35.495" v="61" actId="14100"/>
      <pc:docMkLst>
        <pc:docMk/>
      </pc:docMkLst>
      <pc:sldChg chg="modNotesTx">
        <pc:chgData name="Nicole James" userId="87e49fce-462c-4f4b-b072-0e7301cf4f25" providerId="ADAL" clId="{EB96EFE6-9D63-4B0D-BD1F-0EC67FD3E38C}" dt="2020-01-30T12:27:30.913" v="0" actId="20577"/>
        <pc:sldMkLst>
          <pc:docMk/>
          <pc:sldMk cId="3926560266" sldId="256"/>
        </pc:sldMkLst>
      </pc:sldChg>
      <pc:sldChg chg="addSp delSp modSp modNotesTx">
        <pc:chgData name="Nicole James" userId="87e49fce-462c-4f4b-b072-0e7301cf4f25" providerId="ADAL" clId="{EB96EFE6-9D63-4B0D-BD1F-0EC67FD3E38C}" dt="2020-01-30T12:34:15.755" v="26" actId="14100"/>
        <pc:sldMkLst>
          <pc:docMk/>
          <pc:sldMk cId="2104214681" sldId="258"/>
        </pc:sldMkLst>
        <pc:spChg chg="del mod">
          <ac:chgData name="Nicole James" userId="87e49fce-462c-4f4b-b072-0e7301cf4f25" providerId="ADAL" clId="{EB96EFE6-9D63-4B0D-BD1F-0EC67FD3E38C}" dt="2020-01-30T12:34:00.017" v="21" actId="478"/>
          <ac:spMkLst>
            <pc:docMk/>
            <pc:sldMk cId="2104214681" sldId="258"/>
            <ac:spMk id="2" creationId="{42A266D6-681F-4029-A714-9E8849A9BFFE}"/>
          </ac:spMkLst>
        </pc:spChg>
        <pc:spChg chg="mod">
          <ac:chgData name="Nicole James" userId="87e49fce-462c-4f4b-b072-0e7301cf4f25" providerId="ADAL" clId="{EB96EFE6-9D63-4B0D-BD1F-0EC67FD3E38C}" dt="2020-01-30T12:34:15.755" v="26" actId="14100"/>
          <ac:spMkLst>
            <pc:docMk/>
            <pc:sldMk cId="2104214681" sldId="258"/>
            <ac:spMk id="3" creationId="{58139464-DC87-4BCC-88E9-115431319157}"/>
          </ac:spMkLst>
        </pc:spChg>
        <pc:spChg chg="add mod">
          <ac:chgData name="Nicole James" userId="87e49fce-462c-4f4b-b072-0e7301cf4f25" providerId="ADAL" clId="{EB96EFE6-9D63-4B0D-BD1F-0EC67FD3E38C}" dt="2020-01-30T12:34:11.491" v="25" actId="14100"/>
          <ac:spMkLst>
            <pc:docMk/>
            <pc:sldMk cId="2104214681" sldId="258"/>
            <ac:spMk id="4" creationId="{BD9C8362-5C70-410D-A66C-D1EF2B774250}"/>
          </ac:spMkLst>
        </pc:spChg>
      </pc:sldChg>
      <pc:sldChg chg="modSp">
        <pc:chgData name="Nicole James" userId="87e49fce-462c-4f4b-b072-0e7301cf4f25" providerId="ADAL" clId="{EB96EFE6-9D63-4B0D-BD1F-0EC67FD3E38C}" dt="2020-01-30T12:35:18.782" v="39" actId="14100"/>
        <pc:sldMkLst>
          <pc:docMk/>
          <pc:sldMk cId="2836274963" sldId="265"/>
        </pc:sldMkLst>
        <pc:spChg chg="mod">
          <ac:chgData name="Nicole James" userId="87e49fce-462c-4f4b-b072-0e7301cf4f25" providerId="ADAL" clId="{EB96EFE6-9D63-4B0D-BD1F-0EC67FD3E38C}" dt="2020-01-30T12:35:13.456" v="37" actId="14100"/>
          <ac:spMkLst>
            <pc:docMk/>
            <pc:sldMk cId="2836274963" sldId="265"/>
            <ac:spMk id="2" creationId="{5051F946-6AB9-414C-9021-57966BD30774}"/>
          </ac:spMkLst>
        </pc:spChg>
        <pc:spChg chg="mod">
          <ac:chgData name="Nicole James" userId="87e49fce-462c-4f4b-b072-0e7301cf4f25" providerId="ADAL" clId="{EB96EFE6-9D63-4B0D-BD1F-0EC67FD3E38C}" dt="2020-01-30T12:35:18.782" v="39" actId="14100"/>
          <ac:spMkLst>
            <pc:docMk/>
            <pc:sldMk cId="2836274963" sldId="265"/>
            <ac:spMk id="3" creationId="{5E04E3F9-484B-47B6-B494-A1622086B92A}"/>
          </ac:spMkLst>
        </pc:spChg>
      </pc:sldChg>
      <pc:sldChg chg="modSp">
        <pc:chgData name="Nicole James" userId="87e49fce-462c-4f4b-b072-0e7301cf4f25" providerId="ADAL" clId="{EB96EFE6-9D63-4B0D-BD1F-0EC67FD3E38C}" dt="2020-01-30T12:34:59.425" v="34" actId="404"/>
        <pc:sldMkLst>
          <pc:docMk/>
          <pc:sldMk cId="2880802008" sldId="267"/>
        </pc:sldMkLst>
        <pc:spChg chg="mod">
          <ac:chgData name="Nicole James" userId="87e49fce-462c-4f4b-b072-0e7301cf4f25" providerId="ADAL" clId="{EB96EFE6-9D63-4B0D-BD1F-0EC67FD3E38C}" dt="2020-01-30T12:34:59.425" v="34" actId="404"/>
          <ac:spMkLst>
            <pc:docMk/>
            <pc:sldMk cId="2880802008" sldId="267"/>
            <ac:spMk id="3" creationId="{785B6A50-11A9-4139-A57E-8347479C4CAB}"/>
          </ac:spMkLst>
        </pc:spChg>
        <pc:spChg chg="mod">
          <ac:chgData name="Nicole James" userId="87e49fce-462c-4f4b-b072-0e7301cf4f25" providerId="ADAL" clId="{EB96EFE6-9D63-4B0D-BD1F-0EC67FD3E38C}" dt="2020-01-30T12:34:45.730" v="31"/>
          <ac:spMkLst>
            <pc:docMk/>
            <pc:sldMk cId="2880802008" sldId="267"/>
            <ac:spMk id="8" creationId="{39CB4833-51E2-4AC1-998B-2C8F5674E639}"/>
          </ac:spMkLst>
        </pc:spChg>
      </pc:sldChg>
      <pc:sldChg chg="modSp">
        <pc:chgData name="Nicole James" userId="87e49fce-462c-4f4b-b072-0e7301cf4f25" providerId="ADAL" clId="{EB96EFE6-9D63-4B0D-BD1F-0EC67FD3E38C}" dt="2020-01-30T12:35:46.019" v="44" actId="14100"/>
        <pc:sldMkLst>
          <pc:docMk/>
          <pc:sldMk cId="4264582296" sldId="269"/>
        </pc:sldMkLst>
        <pc:spChg chg="mod">
          <ac:chgData name="Nicole James" userId="87e49fce-462c-4f4b-b072-0e7301cf4f25" providerId="ADAL" clId="{EB96EFE6-9D63-4B0D-BD1F-0EC67FD3E38C}" dt="2020-01-30T12:35:46.019" v="44" actId="14100"/>
          <ac:spMkLst>
            <pc:docMk/>
            <pc:sldMk cId="4264582296" sldId="269"/>
            <ac:spMk id="3" creationId="{ABC78BD6-9377-424F-8C6A-9C32E59D70D4}"/>
          </ac:spMkLst>
        </pc:spChg>
      </pc:sldChg>
      <pc:sldChg chg="modSp">
        <pc:chgData name="Nicole James" userId="87e49fce-462c-4f4b-b072-0e7301cf4f25" providerId="ADAL" clId="{EB96EFE6-9D63-4B0D-BD1F-0EC67FD3E38C}" dt="2020-01-30T12:36:35.495" v="61" actId="14100"/>
        <pc:sldMkLst>
          <pc:docMk/>
          <pc:sldMk cId="394457039" sldId="270"/>
        </pc:sldMkLst>
        <pc:spChg chg="mod">
          <ac:chgData name="Nicole James" userId="87e49fce-462c-4f4b-b072-0e7301cf4f25" providerId="ADAL" clId="{EB96EFE6-9D63-4B0D-BD1F-0EC67FD3E38C}" dt="2020-01-30T12:36:35.495" v="61" actId="14100"/>
          <ac:spMkLst>
            <pc:docMk/>
            <pc:sldMk cId="394457039" sldId="270"/>
            <ac:spMk id="4" creationId="{A406C879-C6FF-4640-9133-C0789FB6F945}"/>
          </ac:spMkLst>
        </pc:spChg>
      </pc:sldChg>
      <pc:sldChg chg="delSp modSp modNotesTx">
        <pc:chgData name="Nicole James" userId="87e49fce-462c-4f4b-b072-0e7301cf4f25" providerId="ADAL" clId="{EB96EFE6-9D63-4B0D-BD1F-0EC67FD3E38C}" dt="2020-01-30T12:34:38.581" v="29" actId="1076"/>
        <pc:sldMkLst>
          <pc:docMk/>
          <pc:sldMk cId="2039285081" sldId="272"/>
        </pc:sldMkLst>
        <pc:spChg chg="del mod">
          <ac:chgData name="Nicole James" userId="87e49fce-462c-4f4b-b072-0e7301cf4f25" providerId="ADAL" clId="{EB96EFE6-9D63-4B0D-BD1F-0EC67FD3E38C}" dt="2020-01-30T12:34:29.111" v="28" actId="478"/>
          <ac:spMkLst>
            <pc:docMk/>
            <pc:sldMk cId="2039285081" sldId="272"/>
            <ac:spMk id="4" creationId="{9D06358A-85A7-4997-B5B8-04ECD81A9FCB}"/>
          </ac:spMkLst>
        </pc:spChg>
        <pc:spChg chg="mod">
          <ac:chgData name="Nicole James" userId="87e49fce-462c-4f4b-b072-0e7301cf4f25" providerId="ADAL" clId="{EB96EFE6-9D63-4B0D-BD1F-0EC67FD3E38C}" dt="2020-01-30T12:34:38.581" v="29" actId="1076"/>
          <ac:spMkLst>
            <pc:docMk/>
            <pc:sldMk cId="2039285081" sldId="272"/>
            <ac:spMk id="5" creationId="{FB8FCDF6-2444-40F6-ABB9-20439830803A}"/>
          </ac:spMkLst>
        </pc:spChg>
      </pc:sldChg>
      <pc:sldChg chg="delSp modSp">
        <pc:chgData name="Nicole James" userId="87e49fce-462c-4f4b-b072-0e7301cf4f25" providerId="ADAL" clId="{EB96EFE6-9D63-4B0D-BD1F-0EC67FD3E38C}" dt="2020-01-30T12:35:06.499" v="36" actId="1076"/>
        <pc:sldMkLst>
          <pc:docMk/>
          <pc:sldMk cId="3745135660" sldId="273"/>
        </pc:sldMkLst>
        <pc:spChg chg="del">
          <ac:chgData name="Nicole James" userId="87e49fce-462c-4f4b-b072-0e7301cf4f25" providerId="ADAL" clId="{EB96EFE6-9D63-4B0D-BD1F-0EC67FD3E38C}" dt="2020-01-30T12:35:03.875" v="35" actId="478"/>
          <ac:spMkLst>
            <pc:docMk/>
            <pc:sldMk cId="3745135660" sldId="273"/>
            <ac:spMk id="4" creationId="{9D06358A-85A7-4997-B5B8-04ECD81A9FCB}"/>
          </ac:spMkLst>
        </pc:spChg>
        <pc:spChg chg="mod">
          <ac:chgData name="Nicole James" userId="87e49fce-462c-4f4b-b072-0e7301cf4f25" providerId="ADAL" clId="{EB96EFE6-9D63-4B0D-BD1F-0EC67FD3E38C}" dt="2020-01-30T12:35:06.499" v="36" actId="1076"/>
          <ac:spMkLst>
            <pc:docMk/>
            <pc:sldMk cId="3745135660" sldId="273"/>
            <ac:spMk id="5" creationId="{FB8FCDF6-2444-40F6-ABB9-20439830803A}"/>
          </ac:spMkLst>
        </pc:spChg>
      </pc:sldChg>
      <pc:sldChg chg="delSp modSp">
        <pc:chgData name="Nicole James" userId="87e49fce-462c-4f4b-b072-0e7301cf4f25" providerId="ADAL" clId="{EB96EFE6-9D63-4B0D-BD1F-0EC67FD3E38C}" dt="2020-01-30T12:35:25.953" v="41" actId="1076"/>
        <pc:sldMkLst>
          <pc:docMk/>
          <pc:sldMk cId="3176126180" sldId="274"/>
        </pc:sldMkLst>
        <pc:spChg chg="del">
          <ac:chgData name="Nicole James" userId="87e49fce-462c-4f4b-b072-0e7301cf4f25" providerId="ADAL" clId="{EB96EFE6-9D63-4B0D-BD1F-0EC67FD3E38C}" dt="2020-01-30T12:35:23.219" v="40" actId="478"/>
          <ac:spMkLst>
            <pc:docMk/>
            <pc:sldMk cId="3176126180" sldId="274"/>
            <ac:spMk id="4" creationId="{9D06358A-85A7-4997-B5B8-04ECD81A9FCB}"/>
          </ac:spMkLst>
        </pc:spChg>
        <pc:spChg chg="mod">
          <ac:chgData name="Nicole James" userId="87e49fce-462c-4f4b-b072-0e7301cf4f25" providerId="ADAL" clId="{EB96EFE6-9D63-4B0D-BD1F-0EC67FD3E38C}" dt="2020-01-30T12:35:25.953" v="41" actId="1076"/>
          <ac:spMkLst>
            <pc:docMk/>
            <pc:sldMk cId="3176126180" sldId="274"/>
            <ac:spMk id="5" creationId="{FB8FCDF6-2444-40F6-ABB9-20439830803A}"/>
          </ac:spMkLst>
        </pc:spChg>
      </pc:sldChg>
      <pc:sldChg chg="delSp modSp">
        <pc:chgData name="Nicole James" userId="87e49fce-462c-4f4b-b072-0e7301cf4f25" providerId="ADAL" clId="{EB96EFE6-9D63-4B0D-BD1F-0EC67FD3E38C}" dt="2020-01-30T12:35:38.372" v="43" actId="6549"/>
        <pc:sldMkLst>
          <pc:docMk/>
          <pc:sldMk cId="2283978622" sldId="275"/>
        </pc:sldMkLst>
        <pc:spChg chg="del">
          <ac:chgData name="Nicole James" userId="87e49fce-462c-4f4b-b072-0e7301cf4f25" providerId="ADAL" clId="{EB96EFE6-9D63-4B0D-BD1F-0EC67FD3E38C}" dt="2020-01-30T12:35:35.325" v="42" actId="478"/>
          <ac:spMkLst>
            <pc:docMk/>
            <pc:sldMk cId="2283978622" sldId="275"/>
            <ac:spMk id="4" creationId="{9D06358A-85A7-4997-B5B8-04ECD81A9FCB}"/>
          </ac:spMkLst>
        </pc:spChg>
        <pc:spChg chg="mod">
          <ac:chgData name="Nicole James" userId="87e49fce-462c-4f4b-b072-0e7301cf4f25" providerId="ADAL" clId="{EB96EFE6-9D63-4B0D-BD1F-0EC67FD3E38C}" dt="2020-01-30T12:35:38.372" v="43" actId="6549"/>
          <ac:spMkLst>
            <pc:docMk/>
            <pc:sldMk cId="2283978622" sldId="275"/>
            <ac:spMk id="5" creationId="{FB8FCDF6-2444-40F6-ABB9-20439830803A}"/>
          </ac:spMkLst>
        </pc:spChg>
      </pc:sldChg>
      <pc:sldChg chg="delSp modSp">
        <pc:chgData name="Nicole James" userId="87e49fce-462c-4f4b-b072-0e7301cf4f25" providerId="ADAL" clId="{EB96EFE6-9D63-4B0D-BD1F-0EC67FD3E38C}" dt="2020-01-30T12:36:28.934" v="60" actId="1076"/>
        <pc:sldMkLst>
          <pc:docMk/>
          <pc:sldMk cId="3708819343" sldId="276"/>
        </pc:sldMkLst>
        <pc:spChg chg="del">
          <ac:chgData name="Nicole James" userId="87e49fce-462c-4f4b-b072-0e7301cf4f25" providerId="ADAL" clId="{EB96EFE6-9D63-4B0D-BD1F-0EC67FD3E38C}" dt="2020-01-30T12:35:50.175" v="45" actId="478"/>
          <ac:spMkLst>
            <pc:docMk/>
            <pc:sldMk cId="3708819343" sldId="276"/>
            <ac:spMk id="4" creationId="{9D06358A-85A7-4997-B5B8-04ECD81A9FCB}"/>
          </ac:spMkLst>
        </pc:spChg>
        <pc:spChg chg="mod">
          <ac:chgData name="Nicole James" userId="87e49fce-462c-4f4b-b072-0e7301cf4f25" providerId="ADAL" clId="{EB96EFE6-9D63-4B0D-BD1F-0EC67FD3E38C}" dt="2020-01-30T12:36:28.934" v="60" actId="1076"/>
          <ac:spMkLst>
            <pc:docMk/>
            <pc:sldMk cId="3708819343" sldId="276"/>
            <ac:spMk id="5" creationId="{FB8FCDF6-2444-40F6-ABB9-20439830803A}"/>
          </ac:spMkLst>
        </pc:spChg>
      </pc:sldChg>
    </pc:docChg>
  </pc:docChgLst>
  <pc:docChgLst>
    <pc:chgData name="Danielle Williams" userId="2ffd8f61-7b6f-4050-b155-8688edf94325" providerId="ADAL" clId="{9F2163BE-D946-514E-8EF4-5877A2266EF1}"/>
    <pc:docChg chg="modSld modMainMaster">
      <pc:chgData name="Danielle Williams" userId="2ffd8f61-7b6f-4050-b155-8688edf94325" providerId="ADAL" clId="{9F2163BE-D946-514E-8EF4-5877A2266EF1}" dt="2020-04-08T15:25:26.229" v="28" actId="167"/>
      <pc:docMkLst>
        <pc:docMk/>
      </pc:docMkLst>
      <pc:sldChg chg="addSp modSp">
        <pc:chgData name="Danielle Williams" userId="2ffd8f61-7b6f-4050-b155-8688edf94325" providerId="ADAL" clId="{9F2163BE-D946-514E-8EF4-5877A2266EF1}" dt="2020-04-08T15:24:25.555" v="2" actId="167"/>
        <pc:sldMkLst>
          <pc:docMk/>
          <pc:sldMk cId="2104214681" sldId="258"/>
        </pc:sldMkLst>
        <pc:spChg chg="add mod">
          <ac:chgData name="Danielle Williams" userId="2ffd8f61-7b6f-4050-b155-8688edf94325" providerId="ADAL" clId="{9F2163BE-D946-514E-8EF4-5877A2266EF1}" dt="2020-04-08T15:24:25.555" v="2" actId="167"/>
          <ac:spMkLst>
            <pc:docMk/>
            <pc:sldMk cId="2104214681" sldId="258"/>
            <ac:spMk id="5" creationId="{6D56024B-8167-5845-979B-03D2C7D011A7}"/>
          </ac:spMkLst>
        </pc:spChg>
      </pc:sldChg>
      <pc:sldChg chg="addSp modSp">
        <pc:chgData name="Danielle Williams" userId="2ffd8f61-7b6f-4050-b155-8688edf94325" providerId="ADAL" clId="{9F2163BE-D946-514E-8EF4-5877A2266EF1}" dt="2020-04-08T15:24:59.589" v="20" actId="167"/>
        <pc:sldMkLst>
          <pc:docMk/>
          <pc:sldMk cId="2836274963" sldId="265"/>
        </pc:sldMkLst>
        <pc:spChg chg="add mod">
          <ac:chgData name="Danielle Williams" userId="2ffd8f61-7b6f-4050-b155-8688edf94325" providerId="ADAL" clId="{9F2163BE-D946-514E-8EF4-5877A2266EF1}" dt="2020-04-08T15:24:59.589" v="20" actId="167"/>
          <ac:spMkLst>
            <pc:docMk/>
            <pc:sldMk cId="2836274963" sldId="265"/>
            <ac:spMk id="4" creationId="{0D080FC8-5948-EF4B-BE4D-E8674204ACCE}"/>
          </ac:spMkLst>
        </pc:spChg>
      </pc:sldChg>
      <pc:sldChg chg="addSp modSp">
        <pc:chgData name="Danielle Williams" userId="2ffd8f61-7b6f-4050-b155-8688edf94325" providerId="ADAL" clId="{9F2163BE-D946-514E-8EF4-5877A2266EF1}" dt="2020-04-08T15:25:05.004" v="22" actId="167"/>
        <pc:sldMkLst>
          <pc:docMk/>
          <pc:sldMk cId="3610783242" sldId="266"/>
        </pc:sldMkLst>
        <pc:spChg chg="add mod">
          <ac:chgData name="Danielle Williams" userId="2ffd8f61-7b6f-4050-b155-8688edf94325" providerId="ADAL" clId="{9F2163BE-D946-514E-8EF4-5877A2266EF1}" dt="2020-04-08T15:25:05.004" v="22" actId="167"/>
          <ac:spMkLst>
            <pc:docMk/>
            <pc:sldMk cId="3610783242" sldId="266"/>
            <ac:spMk id="4" creationId="{0E3FA263-250F-1B40-8DAD-B2048E53166D}"/>
          </ac:spMkLst>
        </pc:spChg>
      </pc:sldChg>
      <pc:sldChg chg="addSp modSp">
        <pc:chgData name="Danielle Williams" userId="2ffd8f61-7b6f-4050-b155-8688edf94325" providerId="ADAL" clId="{9F2163BE-D946-514E-8EF4-5877A2266EF1}" dt="2020-04-08T15:24:51.472" v="17" actId="167"/>
        <pc:sldMkLst>
          <pc:docMk/>
          <pc:sldMk cId="2880802008" sldId="267"/>
        </pc:sldMkLst>
        <pc:spChg chg="add mod">
          <ac:chgData name="Danielle Williams" userId="2ffd8f61-7b6f-4050-b155-8688edf94325" providerId="ADAL" clId="{9F2163BE-D946-514E-8EF4-5877A2266EF1}" dt="2020-04-08T15:24:51.472" v="17" actId="167"/>
          <ac:spMkLst>
            <pc:docMk/>
            <pc:sldMk cId="2880802008" sldId="267"/>
            <ac:spMk id="4" creationId="{FB81DF79-0BFB-194B-8E20-E2B88EA4D377}"/>
          </ac:spMkLst>
        </pc:spChg>
      </pc:sldChg>
      <pc:sldChg chg="addSp modSp">
        <pc:chgData name="Danielle Williams" userId="2ffd8f61-7b6f-4050-b155-8688edf94325" providerId="ADAL" clId="{9F2163BE-D946-514E-8EF4-5877A2266EF1}" dt="2020-04-08T15:25:18.401" v="25" actId="167"/>
        <pc:sldMkLst>
          <pc:docMk/>
          <pc:sldMk cId="4264582296" sldId="269"/>
        </pc:sldMkLst>
        <pc:spChg chg="add mod">
          <ac:chgData name="Danielle Williams" userId="2ffd8f61-7b6f-4050-b155-8688edf94325" providerId="ADAL" clId="{9F2163BE-D946-514E-8EF4-5877A2266EF1}" dt="2020-04-08T15:25:18.401" v="25" actId="167"/>
          <ac:spMkLst>
            <pc:docMk/>
            <pc:sldMk cId="4264582296" sldId="269"/>
            <ac:spMk id="4" creationId="{6247615E-0B9A-4241-831F-6624BAD69980}"/>
          </ac:spMkLst>
        </pc:spChg>
      </pc:sldChg>
      <pc:sldChg chg="addSp modSp">
        <pc:chgData name="Danielle Williams" userId="2ffd8f61-7b6f-4050-b155-8688edf94325" providerId="ADAL" clId="{9F2163BE-D946-514E-8EF4-5877A2266EF1}" dt="2020-04-08T15:25:26.229" v="28" actId="167"/>
        <pc:sldMkLst>
          <pc:docMk/>
          <pc:sldMk cId="394457039" sldId="270"/>
        </pc:sldMkLst>
        <pc:spChg chg="add mod">
          <ac:chgData name="Danielle Williams" userId="2ffd8f61-7b6f-4050-b155-8688edf94325" providerId="ADAL" clId="{9F2163BE-D946-514E-8EF4-5877A2266EF1}" dt="2020-04-08T15:25:26.229" v="28" actId="167"/>
          <ac:spMkLst>
            <pc:docMk/>
            <pc:sldMk cId="394457039" sldId="270"/>
            <ac:spMk id="5" creationId="{FC08CC49-2A38-3640-88B1-83389EF51B35}"/>
          </ac:spMkLst>
        </pc:spChg>
      </pc:sldChg>
      <pc:sldChg chg="modSp">
        <pc:chgData name="Danielle Williams" userId="2ffd8f61-7b6f-4050-b155-8688edf94325" providerId="ADAL" clId="{9F2163BE-D946-514E-8EF4-5877A2266EF1}" dt="2020-04-08T15:24:30.930" v="15" actId="1035"/>
        <pc:sldMkLst>
          <pc:docMk/>
          <pc:sldMk cId="2039285081" sldId="272"/>
        </pc:sldMkLst>
        <pc:spChg chg="mod">
          <ac:chgData name="Danielle Williams" userId="2ffd8f61-7b6f-4050-b155-8688edf94325" providerId="ADAL" clId="{9F2163BE-D946-514E-8EF4-5877A2266EF1}" dt="2020-04-08T15:24:30.930" v="15" actId="1035"/>
          <ac:spMkLst>
            <pc:docMk/>
            <pc:sldMk cId="2039285081" sldId="272"/>
            <ac:spMk id="5" creationId="{FB8FCDF6-2444-40F6-ABB9-20439830803A}"/>
          </ac:spMkLst>
        </pc:spChg>
      </pc:sldChg>
      <pc:sldChg chg="modSp">
        <pc:chgData name="Danielle Williams" userId="2ffd8f61-7b6f-4050-b155-8688edf94325" providerId="ADAL" clId="{9F2163BE-D946-514E-8EF4-5877A2266EF1}" dt="2020-04-08T15:24:55.871" v="18" actId="1076"/>
        <pc:sldMkLst>
          <pc:docMk/>
          <pc:sldMk cId="3745135660" sldId="273"/>
        </pc:sldMkLst>
        <pc:spChg chg="mod">
          <ac:chgData name="Danielle Williams" userId="2ffd8f61-7b6f-4050-b155-8688edf94325" providerId="ADAL" clId="{9F2163BE-D946-514E-8EF4-5877A2266EF1}" dt="2020-04-08T15:24:55.871" v="18" actId="1076"/>
          <ac:spMkLst>
            <pc:docMk/>
            <pc:sldMk cId="3745135660" sldId="273"/>
            <ac:spMk id="5" creationId="{FB8FCDF6-2444-40F6-ABB9-20439830803A}"/>
          </ac:spMkLst>
        </pc:spChg>
      </pc:sldChg>
      <pc:sldChg chg="modSp">
        <pc:chgData name="Danielle Williams" userId="2ffd8f61-7b6f-4050-b155-8688edf94325" providerId="ADAL" clId="{9F2163BE-D946-514E-8EF4-5877A2266EF1}" dt="2020-04-08T15:25:13.622" v="23" actId="1076"/>
        <pc:sldMkLst>
          <pc:docMk/>
          <pc:sldMk cId="2283978622" sldId="275"/>
        </pc:sldMkLst>
        <pc:spChg chg="mod">
          <ac:chgData name="Danielle Williams" userId="2ffd8f61-7b6f-4050-b155-8688edf94325" providerId="ADAL" clId="{9F2163BE-D946-514E-8EF4-5877A2266EF1}" dt="2020-04-08T15:25:13.622" v="23" actId="1076"/>
          <ac:spMkLst>
            <pc:docMk/>
            <pc:sldMk cId="2283978622" sldId="275"/>
            <ac:spMk id="5" creationId="{FB8FCDF6-2444-40F6-ABB9-20439830803A}"/>
          </ac:spMkLst>
        </pc:spChg>
      </pc:sldChg>
      <pc:sldChg chg="modSp">
        <pc:chgData name="Danielle Williams" userId="2ffd8f61-7b6f-4050-b155-8688edf94325" providerId="ADAL" clId="{9F2163BE-D946-514E-8EF4-5877A2266EF1}" dt="2020-04-08T15:25:22.401" v="26" actId="1076"/>
        <pc:sldMkLst>
          <pc:docMk/>
          <pc:sldMk cId="3708819343" sldId="276"/>
        </pc:sldMkLst>
        <pc:spChg chg="mod">
          <ac:chgData name="Danielle Williams" userId="2ffd8f61-7b6f-4050-b155-8688edf94325" providerId="ADAL" clId="{9F2163BE-D946-514E-8EF4-5877A2266EF1}" dt="2020-04-08T15:25:22.401" v="26" actId="1076"/>
          <ac:spMkLst>
            <pc:docMk/>
            <pc:sldMk cId="3708819343" sldId="276"/>
            <ac:spMk id="5" creationId="{FB8FCDF6-2444-40F6-ABB9-20439830803A}"/>
          </ac:spMkLst>
        </pc:spChg>
      </pc:sldChg>
      <pc:sldMasterChg chg="addSp">
        <pc:chgData name="Danielle Williams" userId="2ffd8f61-7b6f-4050-b155-8688edf94325" providerId="ADAL" clId="{9F2163BE-D946-514E-8EF4-5877A2266EF1}" dt="2020-04-08T15:17:14.221" v="0"/>
        <pc:sldMasterMkLst>
          <pc:docMk/>
          <pc:sldMasterMk cId="3393982944" sldId="2147483663"/>
        </pc:sldMasterMkLst>
        <pc:picChg chg="add">
          <ac:chgData name="Danielle Williams" userId="2ffd8f61-7b6f-4050-b155-8688edf94325" providerId="ADAL" clId="{9F2163BE-D946-514E-8EF4-5877A2266EF1}" dt="2020-04-08T15:17:14.221" v="0"/>
          <ac:picMkLst>
            <pc:docMk/>
            <pc:sldMasterMk cId="3393982944" sldId="2147483663"/>
            <ac:picMk id="4" creationId="{2DB2B056-A5F5-E844-BFB5-AE0BD9A10269}"/>
          </ac:picMkLst>
        </pc:picChg>
      </pc:sldMasterChg>
    </pc:docChg>
  </pc:docChgLst>
  <pc:docChgLst>
    <pc:chgData name="Bethan Price" userId="S::bethan.price@socialcare.wales::29923274-46ec-4e83-956c-4c26375aa1fd" providerId="AD" clId="Web-{B5E5E1C7-E62F-71E8-B624-AB5B34418BEC}"/>
    <pc:docChg chg="modSld">
      <pc:chgData name="Bethan Price" userId="S::bethan.price@socialcare.wales::29923274-46ec-4e83-956c-4c26375aa1fd" providerId="AD" clId="Web-{B5E5E1C7-E62F-71E8-B624-AB5B34418BEC}" dt="2020-08-06T15:30:24.429" v="48" actId="20577"/>
      <pc:docMkLst>
        <pc:docMk/>
      </pc:docMkLst>
      <pc:sldChg chg="modSp">
        <pc:chgData name="Bethan Price" userId="S::bethan.price@socialcare.wales::29923274-46ec-4e83-956c-4c26375aa1fd" providerId="AD" clId="Web-{B5E5E1C7-E62F-71E8-B624-AB5B34418BEC}" dt="2020-08-06T15:14:36.246" v="0" actId="20577"/>
        <pc:sldMkLst>
          <pc:docMk/>
          <pc:sldMk cId="3926560266" sldId="256"/>
        </pc:sldMkLst>
        <pc:spChg chg="mod">
          <ac:chgData name="Bethan Price" userId="S::bethan.price@socialcare.wales::29923274-46ec-4e83-956c-4c26375aa1fd" providerId="AD" clId="Web-{B5E5E1C7-E62F-71E8-B624-AB5B34418BEC}" dt="2020-08-06T15:14:36.246" v="0" actId="20577"/>
          <ac:spMkLst>
            <pc:docMk/>
            <pc:sldMk cId="3926560266" sldId="256"/>
            <ac:spMk id="3" creationId="{39132E17-7813-40CE-8404-F7CC7E386776}"/>
          </ac:spMkLst>
        </pc:spChg>
      </pc:sldChg>
      <pc:sldChg chg="modSp">
        <pc:chgData name="Bethan Price" userId="S::bethan.price@socialcare.wales::29923274-46ec-4e83-956c-4c26375aa1fd" providerId="AD" clId="Web-{B5E5E1C7-E62F-71E8-B624-AB5B34418BEC}" dt="2020-08-06T15:16:11.606" v="18" actId="20577"/>
        <pc:sldMkLst>
          <pc:docMk/>
          <pc:sldMk cId="2104214681" sldId="258"/>
        </pc:sldMkLst>
        <pc:spChg chg="mod">
          <ac:chgData name="Bethan Price" userId="S::bethan.price@socialcare.wales::29923274-46ec-4e83-956c-4c26375aa1fd" providerId="AD" clId="Web-{B5E5E1C7-E62F-71E8-B624-AB5B34418BEC}" dt="2020-08-06T15:16:11.606" v="18" actId="20577"/>
          <ac:spMkLst>
            <pc:docMk/>
            <pc:sldMk cId="2104214681" sldId="258"/>
            <ac:spMk id="3" creationId="{58139464-DC87-4BCC-88E9-115431319157}"/>
          </ac:spMkLst>
        </pc:spChg>
      </pc:sldChg>
      <pc:sldChg chg="modSp">
        <pc:chgData name="Bethan Price" userId="S::bethan.price@socialcare.wales::29923274-46ec-4e83-956c-4c26375aa1fd" providerId="AD" clId="Web-{B5E5E1C7-E62F-71E8-B624-AB5B34418BEC}" dt="2020-08-06T15:17:25.325" v="32" actId="20577"/>
        <pc:sldMkLst>
          <pc:docMk/>
          <pc:sldMk cId="2880802008" sldId="267"/>
        </pc:sldMkLst>
        <pc:spChg chg="mod">
          <ac:chgData name="Bethan Price" userId="S::bethan.price@socialcare.wales::29923274-46ec-4e83-956c-4c26375aa1fd" providerId="AD" clId="Web-{B5E5E1C7-E62F-71E8-B624-AB5B34418BEC}" dt="2020-08-06T15:17:25.325" v="32" actId="20577"/>
          <ac:spMkLst>
            <pc:docMk/>
            <pc:sldMk cId="2880802008" sldId="267"/>
            <ac:spMk id="3" creationId="{785B6A50-11A9-4139-A57E-8347479C4CAB}"/>
          </ac:spMkLst>
        </pc:spChg>
      </pc:sldChg>
      <pc:sldChg chg="delSp modSp">
        <pc:chgData name="Bethan Price" userId="S::bethan.price@socialcare.wales::29923274-46ec-4e83-956c-4c26375aa1fd" providerId="AD" clId="Web-{B5E5E1C7-E62F-71E8-B624-AB5B34418BEC}" dt="2020-08-06T15:29:59.866" v="45" actId="1076"/>
        <pc:sldMkLst>
          <pc:docMk/>
          <pc:sldMk cId="4264582296" sldId="269"/>
        </pc:sldMkLst>
        <pc:spChg chg="mod">
          <ac:chgData name="Bethan Price" userId="S::bethan.price@socialcare.wales::29923274-46ec-4e83-956c-4c26375aa1fd" providerId="AD" clId="Web-{B5E5E1C7-E62F-71E8-B624-AB5B34418BEC}" dt="2020-08-06T15:29:59.866" v="45" actId="1076"/>
          <ac:spMkLst>
            <pc:docMk/>
            <pc:sldMk cId="4264582296" sldId="269"/>
            <ac:spMk id="3" creationId="{ABC78BD6-9377-424F-8C6A-9C32E59D70D4}"/>
          </ac:spMkLst>
        </pc:spChg>
        <pc:spChg chg="del">
          <ac:chgData name="Bethan Price" userId="S::bethan.price@socialcare.wales::29923274-46ec-4e83-956c-4c26375aa1fd" providerId="AD" clId="Web-{B5E5E1C7-E62F-71E8-B624-AB5B34418BEC}" dt="2020-08-06T15:29:24.413" v="38"/>
          <ac:spMkLst>
            <pc:docMk/>
            <pc:sldMk cId="4264582296" sldId="269"/>
            <ac:spMk id="4" creationId="{6247615E-0B9A-4241-831F-6624BAD69980}"/>
          </ac:spMkLst>
        </pc:spChg>
      </pc:sldChg>
      <pc:sldChg chg="modSp">
        <pc:chgData name="Bethan Price" userId="S::bethan.price@socialcare.wales::29923274-46ec-4e83-956c-4c26375aa1fd" providerId="AD" clId="Web-{B5E5E1C7-E62F-71E8-B624-AB5B34418BEC}" dt="2020-08-06T15:30:23.710" v="47" actId="20577"/>
        <pc:sldMkLst>
          <pc:docMk/>
          <pc:sldMk cId="394457039" sldId="270"/>
        </pc:sldMkLst>
        <pc:spChg chg="mod">
          <ac:chgData name="Bethan Price" userId="S::bethan.price@socialcare.wales::29923274-46ec-4e83-956c-4c26375aa1fd" providerId="AD" clId="Web-{B5E5E1C7-E62F-71E8-B624-AB5B34418BEC}" dt="2020-08-06T15:30:23.710" v="47" actId="20577"/>
          <ac:spMkLst>
            <pc:docMk/>
            <pc:sldMk cId="394457039" sldId="270"/>
            <ac:spMk id="4" creationId="{A406C879-C6FF-4640-9133-C0789FB6F945}"/>
          </ac:spMkLst>
        </pc:spChg>
      </pc:sldChg>
      <pc:sldChg chg="modSp">
        <pc:chgData name="Bethan Price" userId="S::bethan.price@socialcare.wales::29923274-46ec-4e83-956c-4c26375aa1fd" providerId="AD" clId="Web-{B5E5E1C7-E62F-71E8-B624-AB5B34418BEC}" dt="2020-08-06T15:16:20.153" v="20" actId="20577"/>
        <pc:sldMkLst>
          <pc:docMk/>
          <pc:sldMk cId="2039285081" sldId="272"/>
        </pc:sldMkLst>
        <pc:spChg chg="mod">
          <ac:chgData name="Bethan Price" userId="S::bethan.price@socialcare.wales::29923274-46ec-4e83-956c-4c26375aa1fd" providerId="AD" clId="Web-{B5E5E1C7-E62F-71E8-B624-AB5B34418BEC}" dt="2020-08-06T15:16:20.153" v="20" actId="20577"/>
          <ac:spMkLst>
            <pc:docMk/>
            <pc:sldMk cId="2039285081" sldId="272"/>
            <ac:spMk id="5" creationId="{FB8FCDF6-2444-40F6-ABB9-20439830803A}"/>
          </ac:spMkLst>
        </pc:spChg>
      </pc:sldChg>
      <pc:sldChg chg="modSp">
        <pc:chgData name="Bethan Price" userId="S::bethan.price@socialcare.wales::29923274-46ec-4e83-956c-4c26375aa1fd" providerId="AD" clId="Web-{B5E5E1C7-E62F-71E8-B624-AB5B34418BEC}" dt="2020-08-06T15:27:34.474" v="33" actId="20577"/>
        <pc:sldMkLst>
          <pc:docMk/>
          <pc:sldMk cId="3176126180" sldId="274"/>
        </pc:sldMkLst>
        <pc:spChg chg="mod">
          <ac:chgData name="Bethan Price" userId="S::bethan.price@socialcare.wales::29923274-46ec-4e83-956c-4c26375aa1fd" providerId="AD" clId="Web-{B5E5E1C7-E62F-71E8-B624-AB5B34418BEC}" dt="2020-08-06T15:27:34.474" v="33" actId="20577"/>
          <ac:spMkLst>
            <pc:docMk/>
            <pc:sldMk cId="3176126180" sldId="274"/>
            <ac:spMk id="5" creationId="{FB8FCDF6-2444-40F6-ABB9-2043983080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41CF0-A684-49B5-81B1-146077505875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6D4B0-98F9-415F-9A92-1BE06DB50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8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68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14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76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060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369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897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984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925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563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7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711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6D4B0-98F9-415F-9A92-1BE06DB5075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70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28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02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8168"/>
            <a:ext cx="10515600" cy="4588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2DB2B056-A5F5-E844-BFB5-AE0BD9A10269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8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4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3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50B77-0E65-44A5-9176-B989558A5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Diogelu oedolion sy'n wynebu risg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132E17-7813-40CE-8404-F7CC7E3867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y-GB" sz="3200" b="0" i="0" dirty="0">
                <a:solidFill>
                  <a:schemeClr val="tx1"/>
                </a:solidFill>
              </a:rPr>
              <a:t>Camau'r broses ddiogelu</a:t>
            </a:r>
          </a:p>
        </p:txBody>
      </p:sp>
    </p:spTree>
    <p:extLst>
      <p:ext uri="{BB962C8B-B14F-4D97-AF65-F5344CB8AC3E}">
        <p14:creationId xmlns:p14="http://schemas.microsoft.com/office/powerpoint/2010/main" val="392656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0412-B7CA-4F96-A713-D9055C4E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Camau gweithredu/ymyriad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78BD6-9377-424F-8C6A-9C32E59D7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170"/>
            <a:ext cx="10833340" cy="42595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cy-GB" b="1" i="0" dirty="0">
                <a:solidFill>
                  <a:schemeClr val="accent3"/>
                </a:solidFill>
              </a:rPr>
              <a:t>P</a:t>
            </a:r>
            <a:r>
              <a:rPr lang="cy-GB" b="0" i="0" dirty="0">
                <a:solidFill>
                  <a:srgbClr val="37394C"/>
                </a:solidFill>
              </a:rPr>
              <a:t>am mae angen ymyriadau i gefnogi'r oedolyn sy'n wynebu risg ?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cy-GB" b="1" i="0" dirty="0">
                <a:solidFill>
                  <a:schemeClr val="accent3"/>
                </a:solidFill>
              </a:rPr>
              <a:t>B</a:t>
            </a:r>
            <a:r>
              <a:rPr lang="cy-GB" b="0" i="0" dirty="0">
                <a:solidFill>
                  <a:srgbClr val="37394C"/>
                </a:solidFill>
              </a:rPr>
              <a:t>eth yw'r ymyriadau?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cy-GB" b="1" i="0" dirty="0">
                <a:solidFill>
                  <a:schemeClr val="accent3"/>
                </a:solidFill>
              </a:rPr>
              <a:t>P</a:t>
            </a:r>
            <a:r>
              <a:rPr lang="cy-GB" b="0" i="0" dirty="0">
                <a:solidFill>
                  <a:srgbClr val="37394C"/>
                </a:solidFill>
              </a:rPr>
              <a:t>wy yn gwneud beth o ran yr ymyriadau?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cy-GB" b="1" i="0" dirty="0">
                <a:solidFill>
                  <a:schemeClr val="accent3"/>
                </a:solidFill>
              </a:rPr>
              <a:t>P</a:t>
            </a:r>
            <a:r>
              <a:rPr lang="cy-GB" b="0" i="0" dirty="0">
                <a:solidFill>
                  <a:srgbClr val="37394C"/>
                </a:solidFill>
              </a:rPr>
              <a:t>ryd y bydd yr ymyriadau'n digwydd?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cy-GB" b="1" i="0" dirty="0">
                <a:solidFill>
                  <a:schemeClr val="accent3"/>
                </a:solidFill>
              </a:rPr>
              <a:t>B</a:t>
            </a:r>
            <a:r>
              <a:rPr lang="cy-GB" b="0" i="0" dirty="0">
                <a:solidFill>
                  <a:srgbClr val="37394C"/>
                </a:solidFill>
              </a:rPr>
              <a:t>le y bydd yr ymyriadau'n digwydd?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6458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B8FCDF6-2444-40F6-ABB9-20439830803A}"/>
              </a:ext>
            </a:extLst>
          </p:cNvPr>
          <p:cNvSpPr txBox="1">
            <a:spLocks/>
          </p:cNvSpPr>
          <p:nvPr/>
        </p:nvSpPr>
        <p:spPr>
          <a:xfrm>
            <a:off x="851139" y="1246708"/>
            <a:ext cx="10489721" cy="3795623"/>
          </a:xfrm>
          <a:prstGeom prst="wedgeRoundRectCallout">
            <a:avLst>
              <a:gd name="adj1" fmla="val -45707"/>
              <a:gd name="adj2" fmla="val 7447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4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016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4800" b="0" i="0" dirty="0">
                <a:solidFill>
                  <a:srgbClr val="37394C"/>
                </a:solidFill>
              </a:rPr>
              <a:t>A yw'r unigolyn wedi cyflawni'r canlyniadau </a:t>
            </a:r>
            <a:r>
              <a:rPr lang="cy-GB" sz="4800" dirty="0">
                <a:solidFill>
                  <a:srgbClr val="37394C"/>
                </a:solidFill>
              </a:rPr>
              <a:t>y cytunwyd arnynt sy'n </a:t>
            </a:r>
            <a:r>
              <a:rPr lang="cy-GB" sz="4800" b="0" i="0" dirty="0">
                <a:solidFill>
                  <a:srgbClr val="37394C"/>
                </a:solidFill>
              </a:rPr>
              <a:t>canolbwyntio ar yr unigolyn?</a:t>
            </a:r>
          </a:p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4800" b="0" i="0" dirty="0">
                <a:solidFill>
                  <a:srgbClr val="37394C"/>
                </a:solidFill>
              </a:rPr>
              <a:t>Pa dystiolaeth sydd gennym eu bod wedi cyflawni'r canlyniadau hyn? </a:t>
            </a:r>
          </a:p>
        </p:txBody>
      </p:sp>
    </p:spTree>
    <p:extLst>
      <p:ext uri="{BB962C8B-B14F-4D97-AF65-F5344CB8AC3E}">
        <p14:creationId xmlns:p14="http://schemas.microsoft.com/office/powerpoint/2010/main" val="3708819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08CC49-2A38-3640-88B1-83389EF51B35}"/>
              </a:ext>
            </a:extLst>
          </p:cNvPr>
          <p:cNvSpPr/>
          <p:nvPr/>
        </p:nvSpPr>
        <p:spPr>
          <a:xfrm>
            <a:off x="3951890" y="5403273"/>
            <a:ext cx="4582510" cy="1533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C32F-C578-4FBD-95DA-A2369657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Gwerthuso effeithiolrwydd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06C879-C6FF-4640-9133-C0789FB6F945}"/>
              </a:ext>
            </a:extLst>
          </p:cNvPr>
          <p:cNvSpPr/>
          <p:nvPr/>
        </p:nvSpPr>
        <p:spPr>
          <a:xfrm>
            <a:off x="838200" y="1371376"/>
            <a:ext cx="10821839" cy="490903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61950" indent="-3619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A yw'r oedolyn sy'n wynebu risg yn credu bod </a:t>
            </a:r>
            <a:r>
              <a:rPr lang="cy-GB" sz="3200" b="1" i="0" dirty="0">
                <a:solidFill>
                  <a:srgbClr val="37394C"/>
                </a:solidFill>
              </a:rPr>
              <a:t>ansawdd</a:t>
            </a:r>
            <a:r>
              <a:rPr lang="cy-GB" sz="3200" b="0" i="0" dirty="0">
                <a:solidFill>
                  <a:srgbClr val="37394C"/>
                </a:solidFill>
              </a:rPr>
              <a:t> ei fywyd a'i </a:t>
            </a:r>
            <a:r>
              <a:rPr lang="cy-GB" sz="3200" b="1" i="0" dirty="0">
                <a:solidFill>
                  <a:srgbClr val="37394C"/>
                </a:solidFill>
              </a:rPr>
              <a:t>lesiant</a:t>
            </a:r>
            <a:r>
              <a:rPr lang="cy-GB" sz="3200" b="0" i="0" dirty="0">
                <a:solidFill>
                  <a:srgbClr val="37394C"/>
                </a:solidFill>
              </a:rPr>
              <a:t> wedi gwella?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A oes </a:t>
            </a:r>
            <a:r>
              <a:rPr lang="cy-GB" sz="3200" b="1" i="0" dirty="0">
                <a:solidFill>
                  <a:srgbClr val="37394C"/>
                </a:solidFill>
              </a:rPr>
              <a:t>tystiolaeth</a:t>
            </a:r>
            <a:r>
              <a:rPr lang="cy-GB" sz="3200" b="0" i="0" dirty="0">
                <a:solidFill>
                  <a:srgbClr val="37394C"/>
                </a:solidFill>
              </a:rPr>
              <a:t> ei fod </a:t>
            </a:r>
            <a:r>
              <a:rPr lang="cy-GB" sz="3200" i="0" dirty="0">
                <a:solidFill>
                  <a:srgbClr val="37394C"/>
                </a:solidFill>
              </a:rPr>
              <a:t>wedi</a:t>
            </a:r>
            <a:r>
              <a:rPr lang="cy-GB" sz="3200" b="1" i="0" dirty="0">
                <a:solidFill>
                  <a:srgbClr val="37394C"/>
                </a:solidFill>
              </a:rPr>
              <a:t> cyflawni’r</a:t>
            </a:r>
            <a:r>
              <a:rPr lang="cy-GB" sz="3200" b="0" i="0" dirty="0">
                <a:solidFill>
                  <a:srgbClr val="37394C"/>
                </a:solidFill>
              </a:rPr>
              <a:t> canlyniadau y cytunwyd arnynt?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Pa ymyriadau </a:t>
            </a:r>
            <a:r>
              <a:rPr lang="cy-GB" sz="3200" b="1" i="0" dirty="0">
                <a:solidFill>
                  <a:srgbClr val="37394C"/>
                </a:solidFill>
              </a:rPr>
              <a:t>sydd wedi gweithio</a:t>
            </a:r>
            <a:r>
              <a:rPr lang="cy-GB" sz="3200" b="0" i="0" dirty="0">
                <a:solidFill>
                  <a:srgbClr val="37394C"/>
                </a:solidFill>
              </a:rPr>
              <a:t>?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Beth </a:t>
            </a:r>
            <a:r>
              <a:rPr lang="cy-GB" sz="3200" b="1" i="0" dirty="0">
                <a:solidFill>
                  <a:srgbClr val="37394C"/>
                </a:solidFill>
              </a:rPr>
              <a:t>sydd heb</a:t>
            </a:r>
            <a:r>
              <a:rPr lang="cy-GB" sz="3200" b="0" i="0" dirty="0">
                <a:solidFill>
                  <a:srgbClr val="37394C"/>
                </a:solidFill>
              </a:rPr>
              <a:t> gyfrannu at wella’r canlyniadau?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A oes angen i ni </a:t>
            </a:r>
            <a:r>
              <a:rPr lang="cy-GB" sz="3200" b="1" i="0" dirty="0">
                <a:solidFill>
                  <a:srgbClr val="37394C"/>
                </a:solidFill>
              </a:rPr>
              <a:t>adolygu </a:t>
            </a:r>
            <a:r>
              <a:rPr lang="cy-GB" sz="3200" b="0" i="0" dirty="0">
                <a:solidFill>
                  <a:srgbClr val="37394C"/>
                </a:solidFill>
              </a:rPr>
              <a:t>yr ymyriadau ar gyfer yr unigolyn hwn?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361950" indent="-36195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A oes angen </a:t>
            </a:r>
            <a:r>
              <a:rPr lang="cy-GB" sz="3200" b="1">
                <a:solidFill>
                  <a:srgbClr val="37394C"/>
                </a:solidFill>
              </a:rPr>
              <a:t>cefnogaeth</a:t>
            </a:r>
            <a:r>
              <a:rPr lang="cy-GB" sz="3200" b="1" i="0">
                <a:solidFill>
                  <a:srgbClr val="37394C"/>
                </a:solidFill>
              </a:rPr>
              <a:t> arall </a:t>
            </a:r>
            <a:r>
              <a:rPr lang="cy-GB" sz="3200" b="0" i="0" dirty="0">
                <a:solidFill>
                  <a:srgbClr val="37394C"/>
                </a:solidFill>
              </a:rPr>
              <a:t>i gynnal eu lefelau diogelwch a llesiant presennol?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5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D56024B-8167-5845-979B-03D2C7D011A7}"/>
              </a:ext>
            </a:extLst>
          </p:cNvPr>
          <p:cNvSpPr/>
          <p:nvPr/>
        </p:nvSpPr>
        <p:spPr>
          <a:xfrm>
            <a:off x="3951890" y="5403273"/>
            <a:ext cx="4582510" cy="1533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9C8362-5C70-410D-A66C-D1EF2B77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Camau'r broses ddiogelu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39464-DC87-4BCC-88E9-115431319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0017"/>
            <a:ext cx="10515600" cy="525157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y-GB" sz="3600" dirty="0">
                <a:solidFill>
                  <a:srgbClr val="37394C"/>
                </a:solidFill>
              </a:rPr>
              <a:t>Casglu</a:t>
            </a:r>
            <a:r>
              <a:rPr lang="cy-GB" sz="3600" b="0" i="0" dirty="0">
                <a:solidFill>
                  <a:srgbClr val="37394C"/>
                </a:solidFill>
              </a:rPr>
              <a:t> </a:t>
            </a:r>
            <a:r>
              <a:rPr lang="cy-GB" sz="3600" b="1" i="0" dirty="0">
                <a:solidFill>
                  <a:srgbClr val="37394C"/>
                </a:solidFill>
              </a:rPr>
              <a:t>gwybodaeth</a:t>
            </a:r>
            <a:endParaRPr lang="cy-GB" sz="3600" b="1" i="0">
              <a:solidFill>
                <a:srgbClr val="37394C"/>
              </a:solidFill>
              <a:cs typeface="Arial"/>
            </a:endParaRPr>
          </a:p>
          <a:p>
            <a:r>
              <a:rPr lang="cy-GB" sz="3600" b="1" dirty="0">
                <a:solidFill>
                  <a:srgbClr val="37394C"/>
                </a:solidFill>
              </a:rPr>
              <a:t>Asesu </a:t>
            </a:r>
            <a:r>
              <a:rPr lang="cy-GB" sz="3600" b="1" i="0" dirty="0">
                <a:solidFill>
                  <a:srgbClr val="37394C"/>
                </a:solidFill>
              </a:rPr>
              <a:t>a dadansoddi </a:t>
            </a:r>
            <a:r>
              <a:rPr lang="cy-GB" sz="3600" b="0" i="0" dirty="0">
                <a:solidFill>
                  <a:srgbClr val="37394C"/>
                </a:solidFill>
              </a:rPr>
              <a:t>cymorth, gofal a </a:t>
            </a:r>
            <a:r>
              <a:rPr lang="cy-GB" sz="3600" dirty="0">
                <a:solidFill>
                  <a:srgbClr val="37394C"/>
                </a:solidFill>
              </a:rPr>
              <a:t>chefnogaeth</a:t>
            </a:r>
            <a:r>
              <a:rPr lang="cy-GB" sz="3600" b="0" i="0" dirty="0">
                <a:solidFill>
                  <a:srgbClr val="37394C"/>
                </a:solidFill>
              </a:rPr>
              <a:t> cynnar, neu anghenion amddiffyn gofal a </a:t>
            </a:r>
            <a:r>
              <a:rPr lang="cy-GB" sz="3600" dirty="0">
                <a:solidFill>
                  <a:srgbClr val="37394C"/>
                </a:solidFill>
              </a:rPr>
              <a:t>chefnogaeth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r>
              <a:rPr lang="cy-GB" sz="3600" b="1" dirty="0">
                <a:solidFill>
                  <a:srgbClr val="37394C"/>
                </a:solidFill>
              </a:rPr>
              <a:t>Gwneud</a:t>
            </a:r>
            <a:r>
              <a:rPr lang="cy-GB" sz="3600" b="1" i="0" dirty="0">
                <a:solidFill>
                  <a:srgbClr val="37394C"/>
                </a:solidFill>
              </a:rPr>
              <a:t> penderfyniadau a chynllunio</a:t>
            </a:r>
            <a:r>
              <a:rPr lang="cy-GB" sz="3600" b="0" i="0" dirty="0">
                <a:solidFill>
                  <a:srgbClr val="37394C"/>
                </a:solidFill>
              </a:rPr>
              <a:t> yr </a:t>
            </a:r>
            <a:r>
              <a:rPr lang="cy-GB" sz="3600" b="0" i="0" dirty="0" err="1">
                <a:solidFill>
                  <a:srgbClr val="37394C"/>
                </a:solidFill>
              </a:rPr>
              <a:t>ymyrriad</a:t>
            </a:r>
            <a:r>
              <a:rPr lang="cy-GB" sz="3600" b="0" i="0" dirty="0">
                <a:solidFill>
                  <a:srgbClr val="37394C"/>
                </a:solidFill>
              </a:rPr>
              <a:t> mwyaf priodol</a:t>
            </a:r>
            <a:endParaRPr lang="cy-GB" sz="3600" b="0" i="0">
              <a:solidFill>
                <a:srgbClr val="37394C"/>
              </a:solidFill>
              <a:cs typeface="Arial"/>
            </a:endParaRPr>
          </a:p>
          <a:p>
            <a:r>
              <a:rPr lang="cy-GB" sz="3600" b="1" dirty="0">
                <a:solidFill>
                  <a:srgbClr val="37394C"/>
                </a:solidFill>
              </a:rPr>
              <a:t>Camau </a:t>
            </a:r>
            <a:r>
              <a:rPr lang="cy-GB" sz="3600" b="1" i="0" dirty="0">
                <a:solidFill>
                  <a:srgbClr val="37394C"/>
                </a:solidFill>
              </a:rPr>
              <a:t>gweithredu ac ymyriadau</a:t>
            </a:r>
            <a:endParaRPr lang="cy-GB" sz="3600" b="1" i="0" dirty="0">
              <a:solidFill>
                <a:srgbClr val="37394C"/>
              </a:solidFill>
              <a:cs typeface="Arial"/>
            </a:endParaRPr>
          </a:p>
          <a:p>
            <a:r>
              <a:rPr lang="cy-GB" sz="3600" b="1" dirty="0">
                <a:solidFill>
                  <a:srgbClr val="37394C"/>
                </a:solidFill>
              </a:rPr>
              <a:t>Gwerthuso</a:t>
            </a:r>
            <a:r>
              <a:rPr lang="cy-GB" sz="3600" b="1" i="0" dirty="0">
                <a:solidFill>
                  <a:srgbClr val="37394C"/>
                </a:solidFill>
              </a:rPr>
              <a:t> effeithiolrwydd </a:t>
            </a:r>
            <a:r>
              <a:rPr lang="cy-GB" sz="3600" b="0" i="0" dirty="0">
                <a:solidFill>
                  <a:srgbClr val="37394C"/>
                </a:solidFill>
              </a:rPr>
              <a:t>y camau gweithredu a'r ymyriadau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421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B8FCDF6-2444-40F6-ABB9-20439830803A}"/>
              </a:ext>
            </a:extLst>
          </p:cNvPr>
          <p:cNvSpPr txBox="1">
            <a:spLocks/>
          </p:cNvSpPr>
          <p:nvPr/>
        </p:nvSpPr>
        <p:spPr>
          <a:xfrm>
            <a:off x="1623203" y="1082423"/>
            <a:ext cx="8945593" cy="3433314"/>
          </a:xfrm>
          <a:prstGeom prst="wedgeRoundRectCallout">
            <a:avLst>
              <a:gd name="adj1" fmla="val -45707"/>
              <a:gd name="adj2" fmla="val 7447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4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016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y-GB" sz="4800" b="0" i="0" dirty="0">
                <a:solidFill>
                  <a:srgbClr val="37394C"/>
                </a:solidFill>
              </a:rPr>
              <a:t>Beth sy'n gwneud i mi feddwl bod yr unigolyn mewn perygl </a:t>
            </a:r>
            <a:br>
              <a:rPr lang="cy-GB" sz="4800" dirty="0">
                <a:solidFill>
                  <a:srgbClr val="37394C"/>
                </a:solidFill>
              </a:rPr>
            </a:br>
            <a:r>
              <a:rPr lang="cy-GB" sz="4800" b="0" i="0" dirty="0">
                <a:solidFill>
                  <a:srgbClr val="37394C"/>
                </a:solidFill>
              </a:rPr>
              <a:t>o niwed? </a:t>
            </a:r>
            <a:br>
              <a:rPr lang="cy-GB" sz="4800" dirty="0">
                <a:solidFill>
                  <a:srgbClr val="37394C"/>
                </a:solidFill>
              </a:rPr>
            </a:br>
            <a:r>
              <a:rPr lang="cy-GB" sz="4800" b="0" i="0" dirty="0">
                <a:solidFill>
                  <a:srgbClr val="37394C"/>
                </a:solidFill>
              </a:rPr>
              <a:t>Beth ydw i'n ei wybod?</a:t>
            </a:r>
          </a:p>
        </p:txBody>
      </p:sp>
    </p:spTree>
    <p:extLst>
      <p:ext uri="{BB962C8B-B14F-4D97-AF65-F5344CB8AC3E}">
        <p14:creationId xmlns:p14="http://schemas.microsoft.com/office/powerpoint/2010/main" val="203928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81DF79-0BFB-194B-8E20-E2B88EA4D377}"/>
              </a:ext>
            </a:extLst>
          </p:cNvPr>
          <p:cNvSpPr/>
          <p:nvPr/>
        </p:nvSpPr>
        <p:spPr>
          <a:xfrm>
            <a:off x="3951890" y="5403273"/>
            <a:ext cx="4582510" cy="1533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CB4833-51E2-4AC1-998B-2C8F5674E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Casglu gwybodaeth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B6A50-11A9-4139-A57E-8347479C4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9"/>
            <a:ext cx="11201400" cy="520979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dirty="0">
                <a:solidFill>
                  <a:srgbClr val="37394C"/>
                </a:solidFill>
              </a:rPr>
              <a:t>Canolbwyntio</a:t>
            </a:r>
            <a:r>
              <a:rPr lang="cy-GB" sz="2800" b="0" i="0" dirty="0">
                <a:solidFill>
                  <a:srgbClr val="37394C"/>
                </a:solidFill>
              </a:rPr>
              <a:t> ar </a:t>
            </a:r>
            <a:r>
              <a:rPr lang="cy-GB" sz="2800" b="1" i="0" dirty="0">
                <a:solidFill>
                  <a:srgbClr val="37394C"/>
                </a:solidFill>
              </a:rPr>
              <a:t>arwyddion a dangosyddion </a:t>
            </a:r>
            <a:r>
              <a:rPr lang="cy-GB" sz="2800" b="0" i="0" dirty="0">
                <a:solidFill>
                  <a:srgbClr val="37394C"/>
                </a:solidFill>
              </a:rPr>
              <a:t>camdriniaeth neu esgeulustod posibl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dirty="0">
                <a:solidFill>
                  <a:srgbClr val="37394B"/>
                </a:solidFill>
              </a:rPr>
              <a:t>Bod </a:t>
            </a:r>
            <a:r>
              <a:rPr lang="cy-GB" sz="2800" b="0" i="0" dirty="0">
                <a:solidFill>
                  <a:srgbClr val="37394B"/>
                </a:solidFill>
              </a:rPr>
              <a:t>yn </a:t>
            </a:r>
            <a:r>
              <a:rPr lang="cy-GB" sz="2800" b="1" i="0" dirty="0">
                <a:solidFill>
                  <a:srgbClr val="37394B"/>
                </a:solidFill>
              </a:rPr>
              <a:t>gymesur</a:t>
            </a:r>
            <a:r>
              <a:rPr lang="cy-GB" sz="2800" dirty="0">
                <a:solidFill>
                  <a:srgbClr val="37394B"/>
                </a:solidFill>
              </a:rPr>
              <a:t> </a:t>
            </a:r>
            <a:endParaRPr lang="cy-GB" sz="2800" b="0" i="0" dirty="0">
              <a:solidFill>
                <a:srgbClr val="37394B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dirty="0">
                <a:solidFill>
                  <a:srgbClr val="37394B"/>
                </a:solidFill>
              </a:rPr>
              <a:t>Cynnwys </a:t>
            </a:r>
            <a:r>
              <a:rPr lang="cy-GB" sz="2800" b="1" i="0" dirty="0">
                <a:solidFill>
                  <a:srgbClr val="37394B"/>
                </a:solidFill>
              </a:rPr>
              <a:t>manylion a thystiolaeth </a:t>
            </a:r>
            <a:r>
              <a:rPr lang="cy-GB" sz="2800" b="0" i="0" dirty="0">
                <a:solidFill>
                  <a:srgbClr val="37394B"/>
                </a:solidFill>
              </a:rPr>
              <a:t>pryderon ynghylch niwed</a:t>
            </a:r>
            <a:r>
              <a:rPr lang="cy-GB" sz="2800" dirty="0">
                <a:solidFill>
                  <a:srgbClr val="37394B"/>
                </a:solidFill>
              </a:rPr>
              <a:t> </a:t>
            </a:r>
            <a:endParaRPr lang="cy-GB" sz="2800" b="0" i="0" dirty="0">
              <a:solidFill>
                <a:srgbClr val="37394B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dirty="0">
                <a:solidFill>
                  <a:srgbClr val="37394B"/>
                </a:solidFill>
              </a:rPr>
              <a:t>Ei </a:t>
            </a:r>
            <a:r>
              <a:rPr lang="cy-GB" sz="2800" b="0" i="0" dirty="0">
                <a:solidFill>
                  <a:srgbClr val="37394B"/>
                </a:solidFill>
              </a:rPr>
              <a:t>gwneud yn glir a yw'n wybodaeth </a:t>
            </a:r>
            <a:r>
              <a:rPr lang="cy-GB" sz="2800" b="1" i="0" dirty="0">
                <a:solidFill>
                  <a:srgbClr val="37394B"/>
                </a:solidFill>
              </a:rPr>
              <a:t>achlust neu'n farn broffesiynol</a:t>
            </a:r>
            <a:r>
              <a:rPr lang="cy-GB" sz="2800" dirty="0">
                <a:solidFill>
                  <a:srgbClr val="37394B"/>
                </a:solidFill>
              </a:rPr>
              <a:t> </a:t>
            </a:r>
            <a:endParaRPr lang="cy-GB" sz="2800" b="0" i="0" dirty="0">
              <a:solidFill>
                <a:srgbClr val="37394B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b="1" dirty="0">
                <a:solidFill>
                  <a:srgbClr val="37394B"/>
                </a:solidFill>
              </a:rPr>
              <a:t>Cynnwys </a:t>
            </a:r>
            <a:r>
              <a:rPr lang="cy-GB" sz="2800" b="1" i="0" dirty="0">
                <a:solidFill>
                  <a:srgbClr val="37394B"/>
                </a:solidFill>
              </a:rPr>
              <a:t>mewnbwn </a:t>
            </a:r>
            <a:r>
              <a:rPr lang="cy-GB" sz="2800" b="0" i="0" dirty="0">
                <a:solidFill>
                  <a:srgbClr val="37394B"/>
                </a:solidFill>
              </a:rPr>
              <a:t>gan yr oedolyn sy'n wynebu risg a'i ofalwr/gofalwyr</a:t>
            </a:r>
            <a:r>
              <a:rPr lang="cy-GB" sz="2800" dirty="0">
                <a:solidFill>
                  <a:srgbClr val="37394B"/>
                </a:solidFill>
              </a:rPr>
              <a:t> </a:t>
            </a:r>
            <a:endParaRPr lang="cy-GB" sz="2800" b="0" i="0" dirty="0">
              <a:solidFill>
                <a:srgbClr val="37394B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dirty="0">
                <a:solidFill>
                  <a:srgbClr val="37394B"/>
                </a:solidFill>
              </a:rPr>
              <a:t>Bod</a:t>
            </a:r>
            <a:r>
              <a:rPr lang="cy-GB" sz="2800" b="0" i="0" dirty="0">
                <a:solidFill>
                  <a:srgbClr val="37394B"/>
                </a:solidFill>
              </a:rPr>
              <a:t> yn </a:t>
            </a:r>
            <a:r>
              <a:rPr lang="cy-GB" sz="2800" b="1" i="0" dirty="0">
                <a:solidFill>
                  <a:srgbClr val="37394B"/>
                </a:solidFill>
              </a:rPr>
              <a:t>dryloyw</a:t>
            </a:r>
            <a:r>
              <a:rPr lang="cy-GB" sz="2800" b="0" i="0" dirty="0">
                <a:solidFill>
                  <a:srgbClr val="37394B"/>
                </a:solidFill>
              </a:rPr>
              <a:t> o ran esbonio i'r oedolyn sy'n wynebu risg pam eich bod yn casglu gwybodaeth a chael ei gydsyniad i wneud hynny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2800" b="1" dirty="0">
                <a:solidFill>
                  <a:srgbClr val="37394B"/>
                </a:solidFill>
              </a:rPr>
              <a:t>Cofnodi'r</a:t>
            </a:r>
            <a:r>
              <a:rPr lang="cy-GB" sz="2800" b="1" i="0" dirty="0">
                <a:solidFill>
                  <a:srgbClr val="37394B"/>
                </a:solidFill>
              </a:rPr>
              <a:t> </a:t>
            </a:r>
            <a:r>
              <a:rPr lang="cy-GB" sz="2800" b="0" i="0" dirty="0">
                <a:solidFill>
                  <a:srgbClr val="37394B"/>
                </a:solidFill>
              </a:rPr>
              <a:t>wybodaeth</a:t>
            </a:r>
            <a:endParaRPr lang="cy-GB" sz="2800" b="0" i="0" dirty="0">
              <a:solidFill>
                <a:srgbClr val="37394B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080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B8FCDF6-2444-40F6-ABB9-20439830803A}"/>
              </a:ext>
            </a:extLst>
          </p:cNvPr>
          <p:cNvSpPr txBox="1">
            <a:spLocks/>
          </p:cNvSpPr>
          <p:nvPr/>
        </p:nvSpPr>
        <p:spPr>
          <a:xfrm>
            <a:off x="1623203" y="1427863"/>
            <a:ext cx="8945593" cy="3433314"/>
          </a:xfrm>
          <a:prstGeom prst="wedgeRoundRectCallout">
            <a:avLst>
              <a:gd name="adj1" fmla="val -45707"/>
              <a:gd name="adj2" fmla="val 7447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4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016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y-GB" sz="4800" b="0" i="0" dirty="0">
                <a:solidFill>
                  <a:srgbClr val="37394C"/>
                </a:solidFill>
              </a:rPr>
              <a:t>Beth mae'r wybodaeth hon yn ei ddweud am yr oedolyn sy'n wynebu risg? </a:t>
            </a:r>
          </a:p>
        </p:txBody>
      </p:sp>
    </p:spTree>
    <p:extLst>
      <p:ext uri="{BB962C8B-B14F-4D97-AF65-F5344CB8AC3E}">
        <p14:creationId xmlns:p14="http://schemas.microsoft.com/office/powerpoint/2010/main" val="374513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080FC8-5948-EF4B-BE4D-E8674204ACCE}"/>
              </a:ext>
            </a:extLst>
          </p:cNvPr>
          <p:cNvSpPr/>
          <p:nvPr/>
        </p:nvSpPr>
        <p:spPr>
          <a:xfrm>
            <a:off x="3951890" y="5403273"/>
            <a:ext cx="4582510" cy="1533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F946-6AB9-414C-9021-57966BD30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Gwneud synnwyr o'r wybodaeth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4E3F9-484B-47B6-B494-A1622086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685"/>
            <a:ext cx="10807460" cy="5338424"/>
          </a:xfrm>
        </p:spPr>
        <p:txBody>
          <a:bodyPr/>
          <a:lstStyle/>
          <a:p>
            <a:r>
              <a:rPr lang="cy-GB" sz="3200" b="0" i="0" dirty="0">
                <a:solidFill>
                  <a:srgbClr val="37394B"/>
                </a:solidFill>
              </a:rPr>
              <a:t>A oes digon o wybodaeth i </a:t>
            </a:r>
            <a:r>
              <a:rPr lang="cy-GB" sz="3200" b="1" i="0" dirty="0">
                <a:solidFill>
                  <a:srgbClr val="37394B"/>
                </a:solidFill>
              </a:rPr>
              <a:t>ddadansoddi</a:t>
            </a:r>
            <a:r>
              <a:rPr lang="cy-GB" sz="3200" b="0" i="0" dirty="0">
                <a:solidFill>
                  <a:srgbClr val="37394B"/>
                </a:solidFill>
              </a:rPr>
              <a:t> a ffurfio barn broffesiynol? </a:t>
            </a:r>
          </a:p>
          <a:p>
            <a:r>
              <a:rPr lang="cy-GB" sz="3200" b="0" i="0" dirty="0">
                <a:solidFill>
                  <a:srgbClr val="37394B"/>
                </a:solidFill>
              </a:rPr>
              <a:t>A yw'n cynnwys dymuniadau, safbwyntiau a theimladau'r unigolyn?</a:t>
            </a:r>
          </a:p>
          <a:p>
            <a:r>
              <a:rPr lang="cy-GB" sz="3200" b="0" i="0" dirty="0">
                <a:solidFill>
                  <a:srgbClr val="37394B"/>
                </a:solidFill>
              </a:rPr>
              <a:t>A yw'n darparu </a:t>
            </a:r>
            <a:r>
              <a:rPr lang="cy-GB" sz="3200" b="1" i="0" dirty="0">
                <a:solidFill>
                  <a:srgbClr val="37394B"/>
                </a:solidFill>
              </a:rPr>
              <a:t>dealltwriaeth glir </a:t>
            </a:r>
            <a:r>
              <a:rPr lang="cy-GB" sz="3200" b="0" i="0" dirty="0">
                <a:solidFill>
                  <a:srgbClr val="37394B"/>
                </a:solidFill>
              </a:rPr>
              <a:t>o'r canlyniadau y mae'r oedolyn sy'n wynebu risg eisiau eu cyflawni?</a:t>
            </a:r>
          </a:p>
          <a:p>
            <a:r>
              <a:rPr lang="cy-GB" sz="3200" b="0" i="0" dirty="0">
                <a:solidFill>
                  <a:srgbClr val="37394B"/>
                </a:solidFill>
              </a:rPr>
              <a:t>A yw'r wybodaeth </a:t>
            </a:r>
            <a:r>
              <a:rPr lang="cy-GB" sz="3200" b="1" i="0" dirty="0">
                <a:solidFill>
                  <a:srgbClr val="37394B"/>
                </a:solidFill>
              </a:rPr>
              <a:t>yn seiliedig ar dystiolaeth</a:t>
            </a:r>
            <a:r>
              <a:rPr lang="cy-GB" sz="3200" b="0" i="0" dirty="0">
                <a:solidFill>
                  <a:srgbClr val="37394B"/>
                </a:solidFill>
              </a:rPr>
              <a:t>, achlust neu farn broffesiynol?</a:t>
            </a:r>
          </a:p>
          <a:p>
            <a:r>
              <a:rPr lang="cy-GB" sz="3200" b="0" i="0" dirty="0">
                <a:solidFill>
                  <a:srgbClr val="37394B"/>
                </a:solidFill>
              </a:rPr>
              <a:t>A yw'n </a:t>
            </a:r>
            <a:r>
              <a:rPr lang="cy-GB" sz="3200" b="1" i="0" dirty="0">
                <a:solidFill>
                  <a:srgbClr val="37394B"/>
                </a:solidFill>
              </a:rPr>
              <a:t>cefnogi neu'n gwrthbrofi'r </a:t>
            </a:r>
            <a:r>
              <a:rPr lang="cy-GB" sz="3200" b="0" i="0" dirty="0">
                <a:solidFill>
                  <a:srgbClr val="37394B"/>
                </a:solidFill>
              </a:rPr>
              <a:t>pryder(on)?</a:t>
            </a:r>
          </a:p>
          <a:p>
            <a:r>
              <a:rPr lang="cy-GB" sz="3200" b="0" i="0" dirty="0">
                <a:solidFill>
                  <a:srgbClr val="37394B"/>
                </a:solidFill>
              </a:rPr>
              <a:t>A oes angen </a:t>
            </a:r>
            <a:r>
              <a:rPr lang="cy-GB" sz="3200" b="1" i="0" dirty="0">
                <a:solidFill>
                  <a:srgbClr val="37394B"/>
                </a:solidFill>
              </a:rPr>
              <a:t>cyngor ac arweiniad</a:t>
            </a:r>
            <a:r>
              <a:rPr lang="cy-GB" sz="3200" b="0" i="0" dirty="0">
                <a:solidFill>
                  <a:srgbClr val="37394B"/>
                </a:solidFill>
              </a:rPr>
              <a:t> proffesiynol arnom?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3627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B8FCDF6-2444-40F6-ABB9-20439830803A}"/>
              </a:ext>
            </a:extLst>
          </p:cNvPr>
          <p:cNvSpPr txBox="1">
            <a:spLocks/>
          </p:cNvSpPr>
          <p:nvPr/>
        </p:nvSpPr>
        <p:spPr>
          <a:xfrm>
            <a:off x="1623203" y="1712343"/>
            <a:ext cx="8945593" cy="3433314"/>
          </a:xfrm>
          <a:prstGeom prst="wedgeRoundRectCallout">
            <a:avLst>
              <a:gd name="adj1" fmla="val -45707"/>
              <a:gd name="adj2" fmla="val 7447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4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016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4800" b="0" i="0" dirty="0">
                <a:solidFill>
                  <a:srgbClr val="37394C"/>
                </a:solidFill>
              </a:rPr>
              <a:t>Beth ddylai ddigwydd nesaf? </a:t>
            </a:r>
            <a:br>
              <a:rPr lang="cy-GB" sz="4800" dirty="0">
                <a:solidFill>
                  <a:srgbClr val="37394C"/>
                </a:solidFill>
              </a:rPr>
            </a:br>
            <a:r>
              <a:rPr lang="cy-GB" sz="4800" b="0" i="0" dirty="0">
                <a:solidFill>
                  <a:srgbClr val="37394C"/>
                </a:solidFill>
              </a:rPr>
              <a:t>A oes angen i ni weithredu ar unwaith?</a:t>
            </a:r>
          </a:p>
        </p:txBody>
      </p:sp>
    </p:spTree>
    <p:extLst>
      <p:ext uri="{BB962C8B-B14F-4D97-AF65-F5344CB8AC3E}">
        <p14:creationId xmlns:p14="http://schemas.microsoft.com/office/powerpoint/2010/main" val="317612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FA263-250F-1B40-8DAD-B2048E53166D}"/>
              </a:ext>
            </a:extLst>
          </p:cNvPr>
          <p:cNvSpPr/>
          <p:nvPr/>
        </p:nvSpPr>
        <p:spPr>
          <a:xfrm>
            <a:off x="3951890" y="5403273"/>
            <a:ext cx="4582510" cy="15335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72D2B9-6BFE-47B0-A930-6FE1BDB2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4800" b="0" i="0" dirty="0">
                <a:solidFill>
                  <a:srgbClr val="16AD85"/>
                </a:solidFill>
              </a:rPr>
              <a:t>Gwneud penderfyniadau a chynllunio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D9DC10-C16A-426E-BFB0-1699F7FE0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Beth mae'r wybodaeth a gasglwyd yn ei ddweud am y </a:t>
            </a:r>
            <a:r>
              <a:rPr lang="cy-GB" sz="3200" b="1" i="0" dirty="0">
                <a:solidFill>
                  <a:srgbClr val="37394C"/>
                </a:solidFill>
              </a:rPr>
              <a:t>risg</a:t>
            </a:r>
            <a:r>
              <a:rPr lang="cy-GB" sz="3200" b="0" i="0" dirty="0">
                <a:solidFill>
                  <a:srgbClr val="37394C"/>
                </a:solidFill>
              </a:rPr>
              <a:t> o niwed a'r ffactorau </a:t>
            </a:r>
            <a:r>
              <a:rPr lang="cy-GB" sz="3200" b="1" i="0" dirty="0">
                <a:solidFill>
                  <a:srgbClr val="37394C"/>
                </a:solidFill>
              </a:rPr>
              <a:t>amddiffynnol</a:t>
            </a:r>
            <a:r>
              <a:rPr lang="cy-GB" sz="3200" b="0" i="0" dirty="0">
                <a:solidFill>
                  <a:srgbClr val="37394C"/>
                </a:solidFill>
              </a:rPr>
              <a:t> ynghylch yr oedolyn sy'n wynebu risg?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A oes digon o wybodaeth i wneud penderfyniad hyddysg am y </a:t>
            </a:r>
            <a:r>
              <a:rPr lang="cy-GB" sz="3200" b="1" i="0" dirty="0">
                <a:solidFill>
                  <a:srgbClr val="37394C"/>
                </a:solidFill>
              </a:rPr>
              <a:t>camau nesaf</a:t>
            </a:r>
            <a:r>
              <a:rPr lang="cy-GB" sz="3200" b="0" i="0" dirty="0">
                <a:solidFill>
                  <a:srgbClr val="37394C"/>
                </a:solidFill>
              </a:rPr>
              <a:t>?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Beth yw </a:t>
            </a:r>
            <a:r>
              <a:rPr lang="cy-GB" sz="3200" b="1" i="0" dirty="0">
                <a:solidFill>
                  <a:srgbClr val="37394C"/>
                </a:solidFill>
              </a:rPr>
              <a:t>dymuniadau'r oedolyn sy'n wynebu risg</a:t>
            </a:r>
            <a:r>
              <a:rPr lang="cy-GB" sz="3200" b="0" i="0" dirty="0">
                <a:solidFill>
                  <a:srgbClr val="37394C"/>
                </a:solidFill>
              </a:rPr>
              <a:t>?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Beth mae angen i </a:t>
            </a:r>
            <a:r>
              <a:rPr lang="cy-GB" sz="3200" b="1" i="0" dirty="0">
                <a:solidFill>
                  <a:srgbClr val="37394C"/>
                </a:solidFill>
              </a:rPr>
              <a:t>ofalwyr ac ymarferwyr </a:t>
            </a:r>
            <a:r>
              <a:rPr lang="cy-GB" sz="3200" b="0" i="0" dirty="0">
                <a:solidFill>
                  <a:srgbClr val="37394C"/>
                </a:solidFill>
              </a:rPr>
              <a:t>ei wneud i amddiffyn yr oedolyn sy'n wynebu risg o gael ei gam-drin a'i esgeuluso heb danseilio ei hawl i fywyd teuluol? </a:t>
            </a:r>
          </a:p>
        </p:txBody>
      </p:sp>
    </p:spTree>
    <p:extLst>
      <p:ext uri="{BB962C8B-B14F-4D97-AF65-F5344CB8AC3E}">
        <p14:creationId xmlns:p14="http://schemas.microsoft.com/office/powerpoint/2010/main" val="361078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B8FCDF6-2444-40F6-ABB9-20439830803A}"/>
              </a:ext>
            </a:extLst>
          </p:cNvPr>
          <p:cNvSpPr txBox="1">
            <a:spLocks/>
          </p:cNvSpPr>
          <p:nvPr/>
        </p:nvSpPr>
        <p:spPr>
          <a:xfrm>
            <a:off x="1637772" y="1432751"/>
            <a:ext cx="9562382" cy="3433314"/>
          </a:xfrm>
          <a:prstGeom prst="wedgeRoundRectCallout">
            <a:avLst>
              <a:gd name="adj1" fmla="val -45707"/>
              <a:gd name="adj2" fmla="val 74472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4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8016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4800" b="0" i="0" dirty="0">
                <a:solidFill>
                  <a:srgbClr val="37394C"/>
                </a:solidFill>
              </a:rPr>
              <a:t>Sut y byddwch yn nodi camau gweithredu i helpu i gadw'r person yn ddiogel a gwella ei fywyd?</a:t>
            </a:r>
          </a:p>
        </p:txBody>
      </p:sp>
    </p:spTree>
    <p:extLst>
      <p:ext uri="{BB962C8B-B14F-4D97-AF65-F5344CB8AC3E}">
        <p14:creationId xmlns:p14="http://schemas.microsoft.com/office/powerpoint/2010/main" val="2283978622"/>
      </p:ext>
    </p:extLst>
  </p:cSld>
  <p:clrMapOvr>
    <a:masterClrMapping/>
  </p:clrMapOvr>
</p:sld>
</file>

<file path=ppt/theme/theme1.xml><?xml version="1.0" encoding="utf-8"?>
<a:theme xmlns:a="http://schemas.openxmlformats.org/drawingml/2006/main" name="SCW big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 big" id="{DB79ED1A-5E58-4DFF-A093-7F8976193DA5}" vid="{B2C46FE7-8F89-4B1C-BB88-ED06A7B027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SCW big</Template>
  <TotalTime>523</TotalTime>
  <Words>494</Words>
  <Application>Microsoft Macintosh PowerPoint</Application>
  <PresentationFormat>Widescreen</PresentationFormat>
  <Paragraphs>59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SCW big</vt:lpstr>
      <vt:lpstr>Diogelu oedolion sy'n wynebu risg</vt:lpstr>
      <vt:lpstr>Camau'r broses ddiogelu</vt:lpstr>
      <vt:lpstr>PowerPoint Presentation</vt:lpstr>
      <vt:lpstr>Casglu gwybodaeth</vt:lpstr>
      <vt:lpstr>PowerPoint Presentation</vt:lpstr>
      <vt:lpstr>Gwneud synnwyr o'r wybodaeth</vt:lpstr>
      <vt:lpstr>PowerPoint Presentation</vt:lpstr>
      <vt:lpstr>Gwneud penderfyniadau a chynllunio</vt:lpstr>
      <vt:lpstr>PowerPoint Presentation</vt:lpstr>
      <vt:lpstr>Camau gweithredu/ymyriad </vt:lpstr>
      <vt:lpstr>PowerPoint Presentation</vt:lpstr>
      <vt:lpstr>Gwerthuso effeithiolrwydd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Safeguarding Adults At Risk</dc:title>
  <dc:creator>Nicole James</dc:creator>
  <cp:lastModifiedBy>Danielle Williams</cp:lastModifiedBy>
  <cp:revision>59</cp:revision>
  <dcterms:created xsi:type="dcterms:W3CDTF">2020-01-10T11:01:27Z</dcterms:created>
  <dcterms:modified xsi:type="dcterms:W3CDTF">2020-09-25T08:47:14Z</dcterms:modified>
</cp:coreProperties>
</file>