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58" r:id="rId4"/>
    <p:sldId id="262" r:id="rId5"/>
    <p:sldId id="257" r:id="rId6"/>
    <p:sldId id="289" r:id="rId7"/>
    <p:sldId id="266" r:id="rId8"/>
    <p:sldId id="271" r:id="rId9"/>
    <p:sldId id="270" r:id="rId10"/>
    <p:sldId id="267" r:id="rId11"/>
    <p:sldId id="268" r:id="rId12"/>
    <p:sldId id="272" r:id="rId13"/>
    <p:sldId id="284" r:id="rId14"/>
    <p:sldId id="279" r:id="rId15"/>
    <p:sldId id="276" r:id="rId16"/>
    <p:sldId id="277" r:id="rId17"/>
    <p:sldId id="275" r:id="rId18"/>
    <p:sldId id="287" r:id="rId19"/>
    <p:sldId id="285" r:id="rId20"/>
    <p:sldId id="286" r:id="rId21"/>
    <p:sldId id="282" r:id="rId22"/>
    <p:sldId id="281" r:id="rId23"/>
    <p:sldId id="283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36"/>
    <a:srgbClr val="85C441"/>
    <a:srgbClr val="85C405"/>
    <a:srgbClr val="ED1E87"/>
    <a:srgbClr val="34B555"/>
    <a:srgbClr val="5CC9E3"/>
    <a:srgbClr val="FF00A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62857" autoAdjust="0"/>
  </p:normalViewPr>
  <p:slideViewPr>
    <p:cSldViewPr>
      <p:cViewPr>
        <p:scale>
          <a:sx n="50" d="100"/>
          <a:sy n="50" d="100"/>
        </p:scale>
        <p:origin x="-93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BD6BE-DA2E-4A6E-847C-50B4865D01B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5842D7-8586-45C4-8F89-E3207783F868}">
      <dgm:prSet phldrT="[Text]"/>
      <dgm:spPr>
        <a:xfrm>
          <a:off x="3435905" y="1675895"/>
          <a:ext cx="1357788" cy="13577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Meddylfryd</a:t>
          </a:r>
        </a:p>
      </dgm:t>
    </dgm:pt>
    <dgm:pt modelId="{02BD82A3-45F2-4ACB-B160-7D00C0029F3F}" type="parTrans" cxnId="{45EE1FFA-F999-41B3-AA16-A6B2AAE596A5}">
      <dgm:prSet/>
      <dgm:spPr/>
      <dgm:t>
        <a:bodyPr/>
        <a:lstStyle/>
        <a:p>
          <a:endParaRPr lang="en-GB"/>
        </a:p>
      </dgm:t>
    </dgm:pt>
    <dgm:pt modelId="{E192A653-22C5-4DD5-BE03-601D31CE3662}" type="sibTrans" cxnId="{45EE1FFA-F999-41B3-AA16-A6B2AAE596A5}">
      <dgm:prSet/>
      <dgm:spPr/>
      <dgm:t>
        <a:bodyPr/>
        <a:lstStyle/>
        <a:p>
          <a:endParaRPr lang="en-GB"/>
        </a:p>
      </dgm:t>
    </dgm:pt>
    <dgm:pt modelId="{1FD4CF9B-51B3-4404-AF09-78902379DB4B}">
      <dgm:prSet phldrT="[Text]"/>
      <dgm:spPr>
        <a:xfrm>
          <a:off x="3659940" y="45789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Gwerthoedd</a:t>
          </a:r>
        </a:p>
      </dgm:t>
    </dgm:pt>
    <dgm:pt modelId="{935E2B28-0644-4FAA-91FA-4857B846418F}" type="parTrans" cxnId="{E9DE59BC-14F6-4A22-A700-0A58203BBA04}">
      <dgm:prSet/>
      <dgm:spPr>
        <a:xfrm rot="16200000">
          <a:off x="3754605" y="1315701"/>
          <a:ext cx="720388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23239E94-8471-45C4-B280-7B14F2C39FC9}" type="sibTrans" cxnId="{E9DE59BC-14F6-4A22-A700-0A58203BBA04}">
      <dgm:prSet/>
      <dgm:spPr/>
      <dgm:t>
        <a:bodyPr/>
        <a:lstStyle/>
        <a:p>
          <a:endParaRPr lang="en-GB"/>
        </a:p>
      </dgm:t>
    </dgm:pt>
    <dgm:pt modelId="{99B6ECDE-4F11-4698-A9C3-15D62EC4080C}">
      <dgm:prSet phldrT="[Text]"/>
      <dgm:spPr>
        <a:xfrm>
          <a:off x="5109567" y="743892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Traddodiad</a:t>
          </a:r>
        </a:p>
      </dgm:t>
    </dgm:pt>
    <dgm:pt modelId="{807D257D-2DF3-48C9-939D-CE7CA082E30A}" type="parTrans" cxnId="{F520422E-A679-4BDE-B07A-667BE4F65DB0}">
      <dgm:prSet/>
      <dgm:spPr>
        <a:xfrm rot="19285714">
          <a:off x="4749622" y="1687440"/>
          <a:ext cx="404016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77F6BAF9-E597-4FDD-B3F9-246B7F5C4CD0}" type="sibTrans" cxnId="{F520422E-A679-4BDE-B07A-667BE4F65DB0}">
      <dgm:prSet/>
      <dgm:spPr/>
      <dgm:t>
        <a:bodyPr/>
        <a:lstStyle/>
        <a:p>
          <a:endParaRPr lang="en-GB"/>
        </a:p>
      </dgm:t>
    </dgm:pt>
    <dgm:pt modelId="{D5EDBF81-53AA-4B6F-A5EF-20B05378077C}">
      <dgm:prSet phldrT="[Text]" custT="1"/>
      <dgm:spPr>
        <a:xfrm>
          <a:off x="5467595" y="2312516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Credoau</a:t>
          </a:r>
        </a:p>
      </dgm:t>
    </dgm:pt>
    <dgm:pt modelId="{7F7D5924-1614-4F3F-BF81-21C3A88B7680}" type="parTrans" cxnId="{7A8A6D94-A717-410A-A3CD-A83EB2C90FFC}">
      <dgm:prSet/>
      <dgm:spPr>
        <a:xfrm rot="771429">
          <a:off x="4785029" y="2586650"/>
          <a:ext cx="691231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907989B-8CE3-4A78-B2B0-7DB7212128E6}" type="sibTrans" cxnId="{7A8A6D94-A717-410A-A3CD-A83EB2C90FFC}">
      <dgm:prSet/>
      <dgm:spPr/>
      <dgm:t>
        <a:bodyPr/>
        <a:lstStyle/>
        <a:p>
          <a:endParaRPr lang="en-GB"/>
        </a:p>
      </dgm:t>
    </dgm:pt>
    <dgm:pt modelId="{CACE4C90-9B51-4A24-9DE4-C42E1EB87C06}">
      <dgm:prSet phldrT="[Text]" custT="1"/>
      <dgm:spPr>
        <a:xfrm>
          <a:off x="4464422" y="3570455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Ymddygiad</a:t>
          </a:r>
        </a:p>
      </dgm:t>
    </dgm:pt>
    <dgm:pt modelId="{495178E6-A2F3-45B7-BC65-7378E360A27F}" type="parTrans" cxnId="{D4B5AA4E-10F7-4434-9858-BFA36E5C4E77}">
      <dgm:prSet/>
      <dgm:spPr>
        <a:xfrm rot="3857143">
          <a:off x="4273100" y="3302070"/>
          <a:ext cx="595770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88FA83A2-800F-449B-9A5A-50DA8432E215}" type="sibTrans" cxnId="{D4B5AA4E-10F7-4434-9858-BFA36E5C4E77}">
      <dgm:prSet/>
      <dgm:spPr/>
      <dgm:t>
        <a:bodyPr/>
        <a:lstStyle/>
        <a:p>
          <a:endParaRPr lang="en-GB"/>
        </a:p>
      </dgm:t>
    </dgm:pt>
    <dgm:pt modelId="{C1DE042F-1C9F-46DC-A209-D71248574392}">
      <dgm:prSet phldrT="[Text]" custT="1"/>
      <dgm:spPr>
        <a:xfrm>
          <a:off x="2855458" y="3570455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Agweddau</a:t>
          </a:r>
        </a:p>
      </dgm:t>
    </dgm:pt>
    <dgm:pt modelId="{E085C992-ADB6-4D3E-9E6C-98C10525A5A4}" type="parTrans" cxnId="{A27DAE1E-0A32-4A6D-8DEF-0C69A3DA62C8}">
      <dgm:prSet/>
      <dgm:spPr>
        <a:xfrm rot="6942857">
          <a:off x="3360728" y="3302070"/>
          <a:ext cx="595770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C1D210D-71A5-4AC4-ACDF-A84527E7340C}" type="sibTrans" cxnId="{A27DAE1E-0A32-4A6D-8DEF-0C69A3DA62C8}">
      <dgm:prSet/>
      <dgm:spPr/>
      <dgm:t>
        <a:bodyPr/>
        <a:lstStyle/>
        <a:p>
          <a:endParaRPr lang="en-GB"/>
        </a:p>
      </dgm:t>
    </dgm:pt>
    <dgm:pt modelId="{264821A2-AE75-4E75-B1A0-721588A05053}">
      <dgm:prSet phldrT="[Text]"/>
      <dgm:spPr>
        <a:xfrm>
          <a:off x="1852285" y="2312516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Rhyngweithio</a:t>
          </a:r>
        </a:p>
      </dgm:t>
    </dgm:pt>
    <dgm:pt modelId="{7A76FC07-E45C-4410-8103-8CD137734883}" type="parTrans" cxnId="{2879DB06-F2C4-4A74-BDAB-960E2BB1421D}">
      <dgm:prSet/>
      <dgm:spPr>
        <a:xfrm rot="10028571">
          <a:off x="2753339" y="2586650"/>
          <a:ext cx="691231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7FDD6B76-7A89-4755-901F-E477AF62B975}" type="sibTrans" cxnId="{2879DB06-F2C4-4A74-BDAB-960E2BB1421D}">
      <dgm:prSet/>
      <dgm:spPr/>
      <dgm:t>
        <a:bodyPr/>
        <a:lstStyle/>
        <a:p>
          <a:endParaRPr lang="en-GB"/>
        </a:p>
      </dgm:t>
    </dgm:pt>
    <dgm:pt modelId="{310BB94F-B019-4A72-99BE-BB6F4EEFCDD0}">
      <dgm:prSet phldrT="[Text]" custT="1"/>
      <dgm:spPr>
        <a:xfrm>
          <a:off x="2210314" y="743892"/>
          <a:ext cx="909718" cy="9097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Polisïau</a:t>
          </a:r>
        </a:p>
      </dgm:t>
    </dgm:pt>
    <dgm:pt modelId="{CD1DB2B1-A6D3-4EFE-ABB0-6BE365D17C4C}" type="parTrans" cxnId="{09CF6E00-D3C1-4C19-9B63-7949AC3E9ADA}">
      <dgm:prSet/>
      <dgm:spPr>
        <a:xfrm rot="13114286">
          <a:off x="3075960" y="1687440"/>
          <a:ext cx="404016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E29E9C4-DCD7-412B-B184-63E9750D781E}" type="sibTrans" cxnId="{09CF6E00-D3C1-4C19-9B63-7949AC3E9ADA}">
      <dgm:prSet/>
      <dgm:spPr/>
      <dgm:t>
        <a:bodyPr/>
        <a:lstStyle/>
        <a:p>
          <a:endParaRPr lang="en-GB"/>
        </a:p>
      </dgm:t>
    </dgm:pt>
    <dgm:pt modelId="{3F493094-65FE-4224-866B-69B6EE7290B8}" type="pres">
      <dgm:prSet presAssocID="{731BD6BE-DA2E-4A6E-847C-50B4865D01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47ECB0E-A788-40E3-A3B0-E1B03E13DA08}" type="pres">
      <dgm:prSet presAssocID="{CA5842D7-8586-45C4-8F89-E3207783F868}" presName="singleCycle" presStyleCnt="0"/>
      <dgm:spPr/>
    </dgm:pt>
    <dgm:pt modelId="{D08D54BA-A4E3-41F5-8E1A-5238E63B5CBE}" type="pres">
      <dgm:prSet presAssocID="{CA5842D7-8586-45C4-8F89-E3207783F868}" presName="singleCenter" presStyleLbl="node1" presStyleIdx="0" presStyleCnt="8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1B9493A-57AD-4916-9EC2-219BCD5B78AF}" type="pres">
      <dgm:prSet presAssocID="{935E2B28-0644-4FAA-91FA-4857B846418F}" presName="Name56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388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48EECC84-45CD-4BB7-B528-441CAAC568F9}" type="pres">
      <dgm:prSet presAssocID="{1FD4CF9B-51B3-4404-AF09-78902379DB4B}" presName="text0" presStyleLbl="node1" presStyleIdx="1" presStyleCnt="8" custScaleX="1519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6820D91-89E0-4454-952B-5EC16B803C32}" type="pres">
      <dgm:prSet presAssocID="{807D257D-2DF3-48C9-939D-CE7CA082E30A}" presName="Name56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D93E68C3-43E2-4ADC-B9BF-52D2B274A286}" type="pres">
      <dgm:prSet presAssocID="{99B6ECDE-4F11-4698-A9C3-15D62EC4080C}" presName="text0" presStyleLbl="node1" presStyleIdx="2" presStyleCnt="8" custScaleX="1360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89DFCBA-DC7B-4601-BEA9-0C5D272727AC}" type="pres">
      <dgm:prSet presAssocID="{7F7D5924-1614-4F3F-BF81-21C3A88B7680}" presName="Name56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9D31F52E-7FE9-4167-8D20-D569ED4BD972}" type="pres">
      <dgm:prSet presAssocID="{D5EDBF81-53AA-4B6F-A5EF-20B05378077C}" presName="text0" presStyleLbl="node1" presStyleIdx="3" presStyleCnt="8" custScaleX="1476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558C667D-7216-4BEF-A79B-93038EF0DB12}" type="pres">
      <dgm:prSet presAssocID="{495178E6-A2F3-45B7-BC65-7378E360A27F}" presName="Name56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652C9E09-84B9-47C1-8563-442E161A67C2}" type="pres">
      <dgm:prSet presAssocID="{CACE4C90-9B51-4A24-9DE4-C42E1EB87C06}" presName="text0" presStyleLbl="node1" presStyleIdx="4" presStyleCnt="8" custScaleX="188381" custRadScaleRad="107623" custRadScaleInc="-192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757DC70-2CFA-4E93-BFA1-9D8AF691E078}" type="pres">
      <dgm:prSet presAssocID="{E085C992-ADB6-4D3E-9E6C-98C10525A5A4}" presName="Name56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9553BBF-0B5F-4A51-BED4-4B9241660AEF}" type="pres">
      <dgm:prSet presAssocID="{C1DE042F-1C9F-46DC-A209-D71248574392}" presName="text0" presStyleLbl="node1" presStyleIdx="5" presStyleCnt="8" custScaleX="1765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ADDE9738-DFC8-4F33-AB47-B63FE74548E8}" type="pres">
      <dgm:prSet presAssocID="{7A76FC07-E45C-4410-8103-8CD137734883}" presName="Name56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1E21B81-A275-40F3-8289-D4D86E81AE6A}" type="pres">
      <dgm:prSet presAssocID="{264821A2-AE75-4E75-B1A0-721588A05053}" presName="text0" presStyleLbl="node1" presStyleIdx="6" presStyleCnt="8" custScaleX="1821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6E0B718-0028-44C3-996C-2B2F3C504772}" type="pres">
      <dgm:prSet presAssocID="{CD1DB2B1-A6D3-4EFE-ABB0-6BE365D17C4C}" presName="Name56" presStyleLbl="parChTrans1D2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7C0C492A-E879-404E-9776-7678082FC143}" type="pres">
      <dgm:prSet presAssocID="{310BB94F-B019-4A72-99BE-BB6F4EEFCDD0}" presName="text0" presStyleLbl="node1" presStyleIdx="7" presStyleCnt="8" custScaleX="1330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561ED051-6515-4414-B30A-C17DD0AA2876}" type="presOf" srcId="{99B6ECDE-4F11-4698-A9C3-15D62EC4080C}" destId="{D93E68C3-43E2-4ADC-B9BF-52D2B274A286}" srcOrd="0" destOrd="0" presId="urn:microsoft.com/office/officeart/2008/layout/RadialCluster"/>
    <dgm:cxn modelId="{67EC408B-0D6D-499B-9B2E-6FE7B471E9B3}" type="presOf" srcId="{CACE4C90-9B51-4A24-9DE4-C42E1EB87C06}" destId="{652C9E09-84B9-47C1-8563-442E161A67C2}" srcOrd="0" destOrd="0" presId="urn:microsoft.com/office/officeart/2008/layout/RadialCluster"/>
    <dgm:cxn modelId="{A27DAE1E-0A32-4A6D-8DEF-0C69A3DA62C8}" srcId="{CA5842D7-8586-45C4-8F89-E3207783F868}" destId="{C1DE042F-1C9F-46DC-A209-D71248574392}" srcOrd="4" destOrd="0" parTransId="{E085C992-ADB6-4D3E-9E6C-98C10525A5A4}" sibTransId="{EC1D210D-71A5-4AC4-ACDF-A84527E7340C}"/>
    <dgm:cxn modelId="{FB39C39C-433E-4C28-92FD-1452A3D42180}" type="presOf" srcId="{E085C992-ADB6-4D3E-9E6C-98C10525A5A4}" destId="{9757DC70-2CFA-4E93-BFA1-9D8AF691E078}" srcOrd="0" destOrd="0" presId="urn:microsoft.com/office/officeart/2008/layout/RadialCluster"/>
    <dgm:cxn modelId="{06CFF593-59B1-47EA-B0F7-6155F3A06AC5}" type="presOf" srcId="{C1DE042F-1C9F-46DC-A209-D71248574392}" destId="{39553BBF-0B5F-4A51-BED4-4B9241660AEF}" srcOrd="0" destOrd="0" presId="urn:microsoft.com/office/officeart/2008/layout/RadialCluster"/>
    <dgm:cxn modelId="{B5F9B2D5-67AB-475D-AB57-6F4314AC73AE}" type="presOf" srcId="{807D257D-2DF3-48C9-939D-CE7CA082E30A}" destId="{66820D91-89E0-4454-952B-5EC16B803C32}" srcOrd="0" destOrd="0" presId="urn:microsoft.com/office/officeart/2008/layout/RadialCluster"/>
    <dgm:cxn modelId="{70825D37-CCEA-437B-BC83-0D7961B89450}" type="presOf" srcId="{D5EDBF81-53AA-4B6F-A5EF-20B05378077C}" destId="{9D31F52E-7FE9-4167-8D20-D569ED4BD972}" srcOrd="0" destOrd="0" presId="urn:microsoft.com/office/officeart/2008/layout/RadialCluster"/>
    <dgm:cxn modelId="{FC14D101-8A25-41D7-B697-1E12A6BED017}" type="presOf" srcId="{310BB94F-B019-4A72-99BE-BB6F4EEFCDD0}" destId="{7C0C492A-E879-404E-9776-7678082FC143}" srcOrd="0" destOrd="0" presId="urn:microsoft.com/office/officeart/2008/layout/RadialCluster"/>
    <dgm:cxn modelId="{A7F295CE-D35C-41F6-B336-4F2730D3F5A9}" type="presOf" srcId="{CA5842D7-8586-45C4-8F89-E3207783F868}" destId="{D08D54BA-A4E3-41F5-8E1A-5238E63B5CBE}" srcOrd="0" destOrd="0" presId="urn:microsoft.com/office/officeart/2008/layout/RadialCluster"/>
    <dgm:cxn modelId="{D4B5AA4E-10F7-4434-9858-BFA36E5C4E77}" srcId="{CA5842D7-8586-45C4-8F89-E3207783F868}" destId="{CACE4C90-9B51-4A24-9DE4-C42E1EB87C06}" srcOrd="3" destOrd="0" parTransId="{495178E6-A2F3-45B7-BC65-7378E360A27F}" sibTransId="{88FA83A2-800F-449B-9A5A-50DA8432E215}"/>
    <dgm:cxn modelId="{50DD8C31-FB86-44E5-B1BC-6A0A5C15C1C9}" type="presOf" srcId="{7F7D5924-1614-4F3F-BF81-21C3A88B7680}" destId="{E89DFCBA-DC7B-4601-BEA9-0C5D272727AC}" srcOrd="0" destOrd="0" presId="urn:microsoft.com/office/officeart/2008/layout/RadialCluster"/>
    <dgm:cxn modelId="{F520422E-A679-4BDE-B07A-667BE4F65DB0}" srcId="{CA5842D7-8586-45C4-8F89-E3207783F868}" destId="{99B6ECDE-4F11-4698-A9C3-15D62EC4080C}" srcOrd="1" destOrd="0" parTransId="{807D257D-2DF3-48C9-939D-CE7CA082E30A}" sibTransId="{77F6BAF9-E597-4FDD-B3F9-246B7F5C4CD0}"/>
    <dgm:cxn modelId="{09CF6E00-D3C1-4C19-9B63-7949AC3E9ADA}" srcId="{CA5842D7-8586-45C4-8F89-E3207783F868}" destId="{310BB94F-B019-4A72-99BE-BB6F4EEFCDD0}" srcOrd="6" destOrd="0" parTransId="{CD1DB2B1-A6D3-4EFE-ABB0-6BE365D17C4C}" sibTransId="{EE29E9C4-DCD7-412B-B184-63E9750D781E}"/>
    <dgm:cxn modelId="{7A8A6D94-A717-410A-A3CD-A83EB2C90FFC}" srcId="{CA5842D7-8586-45C4-8F89-E3207783F868}" destId="{D5EDBF81-53AA-4B6F-A5EF-20B05378077C}" srcOrd="2" destOrd="0" parTransId="{7F7D5924-1614-4F3F-BF81-21C3A88B7680}" sibTransId="{E907989B-8CE3-4A78-B2B0-7DB7212128E6}"/>
    <dgm:cxn modelId="{E9DE59BC-14F6-4A22-A700-0A58203BBA04}" srcId="{CA5842D7-8586-45C4-8F89-E3207783F868}" destId="{1FD4CF9B-51B3-4404-AF09-78902379DB4B}" srcOrd="0" destOrd="0" parTransId="{935E2B28-0644-4FAA-91FA-4857B846418F}" sibTransId="{23239E94-8471-45C4-B280-7B14F2C39FC9}"/>
    <dgm:cxn modelId="{1F3B5170-4188-4A71-8595-AD59B318E97D}" type="presOf" srcId="{731BD6BE-DA2E-4A6E-847C-50B4865D01BA}" destId="{3F493094-65FE-4224-866B-69B6EE7290B8}" srcOrd="0" destOrd="0" presId="urn:microsoft.com/office/officeart/2008/layout/RadialCluster"/>
    <dgm:cxn modelId="{64213CFF-2C80-40FC-9C42-F17F2A2A1645}" type="presOf" srcId="{264821A2-AE75-4E75-B1A0-721588A05053}" destId="{01E21B81-A275-40F3-8289-D4D86E81AE6A}" srcOrd="0" destOrd="0" presId="urn:microsoft.com/office/officeart/2008/layout/RadialCluster"/>
    <dgm:cxn modelId="{4F4F3D22-2573-4A47-9D54-9D9161E56EC0}" type="presOf" srcId="{CD1DB2B1-A6D3-4EFE-ABB0-6BE365D17C4C}" destId="{F6E0B718-0028-44C3-996C-2B2F3C504772}" srcOrd="0" destOrd="0" presId="urn:microsoft.com/office/officeart/2008/layout/RadialCluster"/>
    <dgm:cxn modelId="{7E825E65-592B-4E35-9453-4A40821704E4}" type="presOf" srcId="{1FD4CF9B-51B3-4404-AF09-78902379DB4B}" destId="{48EECC84-45CD-4BB7-B528-441CAAC568F9}" srcOrd="0" destOrd="0" presId="urn:microsoft.com/office/officeart/2008/layout/RadialCluster"/>
    <dgm:cxn modelId="{B7C7D2FF-1E6B-4A69-98FA-32F46C50566E}" type="presOf" srcId="{7A76FC07-E45C-4410-8103-8CD137734883}" destId="{ADDE9738-DFC8-4F33-AB47-B63FE74548E8}" srcOrd="0" destOrd="0" presId="urn:microsoft.com/office/officeart/2008/layout/RadialCluster"/>
    <dgm:cxn modelId="{45EE1FFA-F999-41B3-AA16-A6B2AAE596A5}" srcId="{731BD6BE-DA2E-4A6E-847C-50B4865D01BA}" destId="{CA5842D7-8586-45C4-8F89-E3207783F868}" srcOrd="0" destOrd="0" parTransId="{02BD82A3-45F2-4ACB-B160-7D00C0029F3F}" sibTransId="{E192A653-22C5-4DD5-BE03-601D31CE3662}"/>
    <dgm:cxn modelId="{E755F0A9-E9BF-4D0F-AD80-4393C21D5504}" type="presOf" srcId="{495178E6-A2F3-45B7-BC65-7378E360A27F}" destId="{558C667D-7216-4BEF-A79B-93038EF0DB12}" srcOrd="0" destOrd="0" presId="urn:microsoft.com/office/officeart/2008/layout/RadialCluster"/>
    <dgm:cxn modelId="{E6C8A03A-3AF3-4415-830E-D649A93AB02D}" type="presOf" srcId="{935E2B28-0644-4FAA-91FA-4857B846418F}" destId="{61B9493A-57AD-4916-9EC2-219BCD5B78AF}" srcOrd="0" destOrd="0" presId="urn:microsoft.com/office/officeart/2008/layout/RadialCluster"/>
    <dgm:cxn modelId="{2879DB06-F2C4-4A74-BDAB-960E2BB1421D}" srcId="{CA5842D7-8586-45C4-8F89-E3207783F868}" destId="{264821A2-AE75-4E75-B1A0-721588A05053}" srcOrd="5" destOrd="0" parTransId="{7A76FC07-E45C-4410-8103-8CD137734883}" sibTransId="{7FDD6B76-7A89-4755-901F-E477AF62B975}"/>
    <dgm:cxn modelId="{A0E21BFF-BDF7-44E6-8D41-A8B289EB3CC4}" type="presParOf" srcId="{3F493094-65FE-4224-866B-69B6EE7290B8}" destId="{047ECB0E-A788-40E3-A3B0-E1B03E13DA08}" srcOrd="0" destOrd="0" presId="urn:microsoft.com/office/officeart/2008/layout/RadialCluster"/>
    <dgm:cxn modelId="{C177A389-0B02-4A92-8F14-6D0680B0D80C}" type="presParOf" srcId="{047ECB0E-A788-40E3-A3B0-E1B03E13DA08}" destId="{D08D54BA-A4E3-41F5-8E1A-5238E63B5CBE}" srcOrd="0" destOrd="0" presId="urn:microsoft.com/office/officeart/2008/layout/RadialCluster"/>
    <dgm:cxn modelId="{CE8E1E00-A050-4546-AF3B-D5D44B3499ED}" type="presParOf" srcId="{047ECB0E-A788-40E3-A3B0-E1B03E13DA08}" destId="{61B9493A-57AD-4916-9EC2-219BCD5B78AF}" srcOrd="1" destOrd="0" presId="urn:microsoft.com/office/officeart/2008/layout/RadialCluster"/>
    <dgm:cxn modelId="{B5FCC25D-A5C1-4DC1-8ACB-8591290E3756}" type="presParOf" srcId="{047ECB0E-A788-40E3-A3B0-E1B03E13DA08}" destId="{48EECC84-45CD-4BB7-B528-441CAAC568F9}" srcOrd="2" destOrd="0" presId="urn:microsoft.com/office/officeart/2008/layout/RadialCluster"/>
    <dgm:cxn modelId="{D868E8B2-A347-4C38-849F-0C98D8C4FAE5}" type="presParOf" srcId="{047ECB0E-A788-40E3-A3B0-E1B03E13DA08}" destId="{66820D91-89E0-4454-952B-5EC16B803C32}" srcOrd="3" destOrd="0" presId="urn:microsoft.com/office/officeart/2008/layout/RadialCluster"/>
    <dgm:cxn modelId="{EE01CEA1-58DB-4EDA-831A-9D1863956589}" type="presParOf" srcId="{047ECB0E-A788-40E3-A3B0-E1B03E13DA08}" destId="{D93E68C3-43E2-4ADC-B9BF-52D2B274A286}" srcOrd="4" destOrd="0" presId="urn:microsoft.com/office/officeart/2008/layout/RadialCluster"/>
    <dgm:cxn modelId="{C8B5A0B6-C4BE-4823-BE73-2B3698AE9F7E}" type="presParOf" srcId="{047ECB0E-A788-40E3-A3B0-E1B03E13DA08}" destId="{E89DFCBA-DC7B-4601-BEA9-0C5D272727AC}" srcOrd="5" destOrd="0" presId="urn:microsoft.com/office/officeart/2008/layout/RadialCluster"/>
    <dgm:cxn modelId="{C88B4A6C-F427-4689-9A69-CF689B32C11E}" type="presParOf" srcId="{047ECB0E-A788-40E3-A3B0-E1B03E13DA08}" destId="{9D31F52E-7FE9-4167-8D20-D569ED4BD972}" srcOrd="6" destOrd="0" presId="urn:microsoft.com/office/officeart/2008/layout/RadialCluster"/>
    <dgm:cxn modelId="{D650C31A-957F-4072-9210-9DF244E5C2D6}" type="presParOf" srcId="{047ECB0E-A788-40E3-A3B0-E1B03E13DA08}" destId="{558C667D-7216-4BEF-A79B-93038EF0DB12}" srcOrd="7" destOrd="0" presId="urn:microsoft.com/office/officeart/2008/layout/RadialCluster"/>
    <dgm:cxn modelId="{F5A82C02-A930-4F22-894B-1018AE32FD9A}" type="presParOf" srcId="{047ECB0E-A788-40E3-A3B0-E1B03E13DA08}" destId="{652C9E09-84B9-47C1-8563-442E161A67C2}" srcOrd="8" destOrd="0" presId="urn:microsoft.com/office/officeart/2008/layout/RadialCluster"/>
    <dgm:cxn modelId="{B0FE1DF9-5BB6-402E-AB8A-E9FBE117A44D}" type="presParOf" srcId="{047ECB0E-A788-40E3-A3B0-E1B03E13DA08}" destId="{9757DC70-2CFA-4E93-BFA1-9D8AF691E078}" srcOrd="9" destOrd="0" presId="urn:microsoft.com/office/officeart/2008/layout/RadialCluster"/>
    <dgm:cxn modelId="{7AEC0BB3-A1D5-461E-BF9D-0265E53130C1}" type="presParOf" srcId="{047ECB0E-A788-40E3-A3B0-E1B03E13DA08}" destId="{39553BBF-0B5F-4A51-BED4-4B9241660AEF}" srcOrd="10" destOrd="0" presId="urn:microsoft.com/office/officeart/2008/layout/RadialCluster"/>
    <dgm:cxn modelId="{9B4E9C71-62D8-48C6-B9A0-0244C68FD32E}" type="presParOf" srcId="{047ECB0E-A788-40E3-A3B0-E1B03E13DA08}" destId="{ADDE9738-DFC8-4F33-AB47-B63FE74548E8}" srcOrd="11" destOrd="0" presId="urn:microsoft.com/office/officeart/2008/layout/RadialCluster"/>
    <dgm:cxn modelId="{2424D44D-FBB1-40C0-8C94-5C004570A58C}" type="presParOf" srcId="{047ECB0E-A788-40E3-A3B0-E1B03E13DA08}" destId="{01E21B81-A275-40F3-8289-D4D86E81AE6A}" srcOrd="12" destOrd="0" presId="urn:microsoft.com/office/officeart/2008/layout/RadialCluster"/>
    <dgm:cxn modelId="{8A4C0964-22E9-431B-9E89-A68A23BFBE6C}" type="presParOf" srcId="{047ECB0E-A788-40E3-A3B0-E1B03E13DA08}" destId="{F6E0B718-0028-44C3-996C-2B2F3C504772}" srcOrd="13" destOrd="0" presId="urn:microsoft.com/office/officeart/2008/layout/RadialCluster"/>
    <dgm:cxn modelId="{0FC24888-15CE-40FB-86F3-F2EC78C9EA16}" type="presParOf" srcId="{047ECB0E-A788-40E3-A3B0-E1B03E13DA08}" destId="{7C0C492A-E879-404E-9776-7678082FC14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9784B-7F68-4F66-96AF-4F0E3C5D9B2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3AF8A7-DC3D-4FF4-8CB9-1C06D49B065D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Pobl</a:t>
          </a:r>
        </a:p>
      </dgm:t>
    </dgm:pt>
    <dgm:pt modelId="{A01DD071-DC9A-4335-B5D0-8879E56043B5}" type="parTrans" cxnId="{E0E3C0D6-C5E0-4397-B743-9BD3B0972CAC}">
      <dgm:prSet/>
      <dgm:spPr/>
      <dgm:t>
        <a:bodyPr/>
        <a:lstStyle/>
        <a:p>
          <a:endParaRPr lang="en-GB"/>
        </a:p>
      </dgm:t>
    </dgm:pt>
    <dgm:pt modelId="{67173432-4037-4495-A40A-318CCFE2ABC0}" type="sibTrans" cxnId="{E0E3C0D6-C5E0-4397-B743-9BD3B0972CAC}">
      <dgm:prSet/>
      <dgm:spPr/>
      <dgm:t>
        <a:bodyPr/>
        <a:lstStyle/>
        <a:p>
          <a:endParaRPr lang="en-GB"/>
        </a:p>
      </dgm:t>
    </dgm:pt>
    <dgm:pt modelId="{51844B36-DB03-4D2A-ADC4-5632B1FBEEF5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Cydweithredu</a:t>
          </a:r>
        </a:p>
      </dgm:t>
    </dgm:pt>
    <dgm:pt modelId="{9EC71FEC-35A5-48B2-A268-9D643591A105}" type="parTrans" cxnId="{71468631-65A2-4181-A4AE-84DABE22D4DE}">
      <dgm:prSet/>
      <dgm:spPr/>
      <dgm:t>
        <a:bodyPr/>
        <a:lstStyle/>
        <a:p>
          <a:endParaRPr lang="en-GB"/>
        </a:p>
      </dgm:t>
    </dgm:pt>
    <dgm:pt modelId="{60F82AFF-022E-4B73-8F51-3D126625A079}" type="sibTrans" cxnId="{71468631-65A2-4181-A4AE-84DABE22D4DE}">
      <dgm:prSet/>
      <dgm:spPr/>
      <dgm:t>
        <a:bodyPr/>
        <a:lstStyle/>
        <a:p>
          <a:endParaRPr lang="en-GB"/>
        </a:p>
      </dgm:t>
    </dgm:pt>
    <dgm:pt modelId="{079978A4-DD0C-4D09-BDC4-DBAB9E4F6309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Llesiant</a:t>
          </a:r>
        </a:p>
      </dgm:t>
    </dgm:pt>
    <dgm:pt modelId="{0BEFF614-82FA-4DEF-8360-85F5B865FCDD}" type="parTrans" cxnId="{4CF7E4FA-3232-4F4F-916E-C69C1AD0D2CF}">
      <dgm:prSet/>
      <dgm:spPr/>
      <dgm:t>
        <a:bodyPr/>
        <a:lstStyle/>
        <a:p>
          <a:endParaRPr lang="en-GB"/>
        </a:p>
      </dgm:t>
    </dgm:pt>
    <dgm:pt modelId="{9B0374E2-FF26-4C6A-9268-FD92784092D1}" type="sibTrans" cxnId="{4CF7E4FA-3232-4F4F-916E-C69C1AD0D2CF}">
      <dgm:prSet/>
      <dgm:spPr/>
      <dgm:t>
        <a:bodyPr/>
        <a:lstStyle/>
        <a:p>
          <a:endParaRPr lang="en-GB"/>
        </a:p>
      </dgm:t>
    </dgm:pt>
    <dgm:pt modelId="{A9290E33-777D-4F12-8446-D962D87E7D72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Ataliad</a:t>
          </a:r>
        </a:p>
      </dgm:t>
    </dgm:pt>
    <dgm:pt modelId="{5DCF786B-D052-4FD3-83E4-CFE3E2CDEC96}" type="parTrans" cxnId="{ABDBB6FE-0FCD-4603-8CDC-F807DE287037}">
      <dgm:prSet/>
      <dgm:spPr/>
      <dgm:t>
        <a:bodyPr/>
        <a:lstStyle/>
        <a:p>
          <a:endParaRPr lang="en-GB"/>
        </a:p>
      </dgm:t>
    </dgm:pt>
    <dgm:pt modelId="{2834798F-FA6E-4BDA-93A1-C49F3ACC2EDB}" type="sibTrans" cxnId="{ABDBB6FE-0FCD-4603-8CDC-F807DE287037}">
      <dgm:prSet/>
      <dgm:spPr/>
      <dgm:t>
        <a:bodyPr/>
        <a:lstStyle/>
        <a:p>
          <a:endParaRPr lang="en-GB"/>
        </a:p>
      </dgm:t>
    </dgm:pt>
    <dgm:pt modelId="{8D785A31-0CD3-4ADC-9488-27114F74AB50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Partneriaeth</a:t>
          </a:r>
        </a:p>
      </dgm:t>
    </dgm:pt>
    <dgm:pt modelId="{B2C725E1-B909-4C21-90D3-2C28B9B3600F}" type="parTrans" cxnId="{FFA0CA07-F5DB-4CFF-88DC-07813AEB1C15}">
      <dgm:prSet/>
      <dgm:spPr/>
      <dgm:t>
        <a:bodyPr/>
        <a:lstStyle/>
        <a:p>
          <a:endParaRPr lang="en-GB"/>
        </a:p>
      </dgm:t>
    </dgm:pt>
    <dgm:pt modelId="{ED974001-70E0-4658-B86D-027A6EE83FE0}" type="sibTrans" cxnId="{FFA0CA07-F5DB-4CFF-88DC-07813AEB1C15}">
      <dgm:prSet/>
      <dgm:spPr/>
      <dgm:t>
        <a:bodyPr/>
        <a:lstStyle/>
        <a:p>
          <a:endParaRPr lang="en-GB"/>
        </a:p>
      </dgm:t>
    </dgm:pt>
    <dgm:pt modelId="{2BDFC760-9457-42D2-806F-E00DBE1AACBA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Cydgynhyrchu</a:t>
          </a:r>
          <a:endParaRPr lang="en-GB" b="1" dirty="0">
            <a:solidFill>
              <a:schemeClr val="tx1"/>
            </a:solidFill>
          </a:endParaRPr>
        </a:p>
      </dgm:t>
    </dgm:pt>
    <dgm:pt modelId="{E88FB157-1B0F-4C3D-B083-CC61219E8252}" type="parTrans" cxnId="{AB306EFE-0535-4C5F-B4DD-644D07023E04}">
      <dgm:prSet/>
      <dgm:spPr/>
      <dgm:t>
        <a:bodyPr/>
        <a:lstStyle/>
        <a:p>
          <a:endParaRPr lang="en-GB"/>
        </a:p>
      </dgm:t>
    </dgm:pt>
    <dgm:pt modelId="{3CB163A1-1163-4755-8AFC-ED0B17E5D97D}" type="sibTrans" cxnId="{AB306EFE-0535-4C5F-B4DD-644D07023E04}">
      <dgm:prSet/>
      <dgm:spPr/>
      <dgm:t>
        <a:bodyPr/>
        <a:lstStyle/>
        <a:p>
          <a:endParaRPr lang="en-GB"/>
        </a:p>
      </dgm:t>
    </dgm:pt>
    <dgm:pt modelId="{43888242-690B-4C28-A9E0-281FBDE56CD4}">
      <dgm:prSet phldrT="[Text]"/>
      <dgm:spPr>
        <a:solidFill>
          <a:srgbClr val="FDC536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Ymyrraeth gynnar</a:t>
          </a:r>
        </a:p>
      </dgm:t>
    </dgm:pt>
    <dgm:pt modelId="{A0EE5FD7-4803-4810-A641-8BCDCC0C52A0}" type="parTrans" cxnId="{FCA84CBF-101B-44E6-970D-F0C3030198EA}">
      <dgm:prSet/>
      <dgm:spPr/>
      <dgm:t>
        <a:bodyPr/>
        <a:lstStyle/>
        <a:p>
          <a:endParaRPr lang="en-GB"/>
        </a:p>
      </dgm:t>
    </dgm:pt>
    <dgm:pt modelId="{C4561F18-BA61-4037-8699-73EDBB936C6B}" type="sibTrans" cxnId="{FCA84CBF-101B-44E6-970D-F0C3030198EA}">
      <dgm:prSet/>
      <dgm:spPr/>
      <dgm:t>
        <a:bodyPr/>
        <a:lstStyle/>
        <a:p>
          <a:endParaRPr lang="en-GB"/>
        </a:p>
      </dgm:t>
    </dgm:pt>
    <dgm:pt modelId="{304F10CA-AB66-4397-9FF1-864BB30888E7}" type="pres">
      <dgm:prSet presAssocID="{4529784B-7F68-4F66-96AF-4F0E3C5D9B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6242F5C-0A2B-4EA5-BE61-B2C587FA7C21}" type="pres">
      <dgm:prSet presAssocID="{D03AF8A7-DC3D-4FF4-8CB9-1C06D49B065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02F6A8EB-AFEF-46FC-9F9B-3D42D35F218B}" type="pres">
      <dgm:prSet presAssocID="{51844B36-DB03-4D2A-ADC4-5632B1FBEEF5}" presName="Accent1" presStyleCnt="0"/>
      <dgm:spPr/>
    </dgm:pt>
    <dgm:pt modelId="{2942CF1A-8E00-48B9-8902-DAEF539FC25F}" type="pres">
      <dgm:prSet presAssocID="{51844B36-DB03-4D2A-ADC4-5632B1FBEEF5}" presName="Accent" presStyleLbl="bgShp" presStyleIdx="0" presStyleCnt="6"/>
      <dgm:spPr/>
    </dgm:pt>
    <dgm:pt modelId="{4FB7A725-B07E-454D-B462-14F8FBEC9F3F}" type="pres">
      <dgm:prSet presAssocID="{51844B36-DB03-4D2A-ADC4-5632B1FBEEF5}" presName="Child1" presStyleLbl="node1" presStyleIdx="0" presStyleCnt="6" custLinFactNeighborX="8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80B34-6AFB-4CF1-AB09-1D745763A1A3}" type="pres">
      <dgm:prSet presAssocID="{079978A4-DD0C-4D09-BDC4-DBAB9E4F6309}" presName="Accent2" presStyleCnt="0"/>
      <dgm:spPr/>
    </dgm:pt>
    <dgm:pt modelId="{778FCE61-895B-4364-AAE4-1B9E07F3B4D8}" type="pres">
      <dgm:prSet presAssocID="{079978A4-DD0C-4D09-BDC4-DBAB9E4F6309}" presName="Accent" presStyleLbl="bgShp" presStyleIdx="1" presStyleCnt="6"/>
      <dgm:spPr>
        <a:solidFill>
          <a:schemeClr val="accent6">
            <a:lumMod val="40000"/>
            <a:lumOff val="60000"/>
          </a:schemeClr>
        </a:solidFill>
      </dgm:spPr>
    </dgm:pt>
    <dgm:pt modelId="{BC1F6921-CEFB-4F5D-AD14-8765E3BC10A2}" type="pres">
      <dgm:prSet presAssocID="{079978A4-DD0C-4D09-BDC4-DBAB9E4F630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B0D53B-5C1D-43C0-8F10-0F215F017026}" type="pres">
      <dgm:prSet presAssocID="{A9290E33-777D-4F12-8446-D962D87E7D72}" presName="Accent3" presStyleCnt="0"/>
      <dgm:spPr/>
    </dgm:pt>
    <dgm:pt modelId="{23B0E885-8A6D-42FC-AA58-CA5AE5842C10}" type="pres">
      <dgm:prSet presAssocID="{A9290E33-777D-4F12-8446-D962D87E7D72}" presName="Accent" presStyleLbl="bgShp" presStyleIdx="2" presStyleCnt="6"/>
      <dgm:spPr>
        <a:solidFill>
          <a:schemeClr val="accent6">
            <a:lumMod val="40000"/>
            <a:lumOff val="60000"/>
          </a:schemeClr>
        </a:solidFill>
      </dgm:spPr>
    </dgm:pt>
    <dgm:pt modelId="{C6A844F1-0EA1-4CC2-92AE-4CC06A7AE0BD}" type="pres">
      <dgm:prSet presAssocID="{A9290E33-777D-4F12-8446-D962D87E7D7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42BDA6-80E5-4873-ABC0-DC774B9843E9}" type="pres">
      <dgm:prSet presAssocID="{8D785A31-0CD3-4ADC-9488-27114F74AB50}" presName="Accent4" presStyleCnt="0"/>
      <dgm:spPr/>
    </dgm:pt>
    <dgm:pt modelId="{90B8A3AF-24CC-4764-98E9-6FE52357FF02}" type="pres">
      <dgm:prSet presAssocID="{8D785A31-0CD3-4ADC-9488-27114F74AB50}" presName="Accent" presStyleLbl="bgShp" presStyleIdx="3" presStyleCnt="6"/>
      <dgm:spPr>
        <a:solidFill>
          <a:schemeClr val="accent6">
            <a:lumMod val="40000"/>
            <a:lumOff val="60000"/>
          </a:schemeClr>
        </a:solidFill>
      </dgm:spPr>
    </dgm:pt>
    <dgm:pt modelId="{7ED72495-31E3-4C6D-BD96-FFF1727181C8}" type="pres">
      <dgm:prSet presAssocID="{8D785A31-0CD3-4ADC-9488-27114F74AB5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363625-CDD3-4427-AF11-16291402DA4C}" type="pres">
      <dgm:prSet presAssocID="{2BDFC760-9457-42D2-806F-E00DBE1AACBA}" presName="Accent5" presStyleCnt="0"/>
      <dgm:spPr/>
    </dgm:pt>
    <dgm:pt modelId="{F9D75CB4-FBF9-45DF-AACC-E4197DEF08F3}" type="pres">
      <dgm:prSet presAssocID="{2BDFC760-9457-42D2-806F-E00DBE1AACBA}" presName="Accent" presStyleLbl="bgShp" presStyleIdx="4" presStyleCnt="6"/>
      <dgm:spPr>
        <a:solidFill>
          <a:schemeClr val="accent6">
            <a:lumMod val="40000"/>
            <a:lumOff val="60000"/>
          </a:schemeClr>
        </a:solidFill>
      </dgm:spPr>
    </dgm:pt>
    <dgm:pt modelId="{DA657975-A12D-4882-A94D-E8E8714D0A6A}" type="pres">
      <dgm:prSet presAssocID="{2BDFC760-9457-42D2-806F-E00DBE1AACB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8D1D5-FDF3-4A7D-8400-58080DC68F46}" type="pres">
      <dgm:prSet presAssocID="{43888242-690B-4C28-A9E0-281FBDE56CD4}" presName="Accent6" presStyleCnt="0"/>
      <dgm:spPr/>
    </dgm:pt>
    <dgm:pt modelId="{5751C597-17E6-4570-9793-5ADF0C2D59C8}" type="pres">
      <dgm:prSet presAssocID="{43888242-690B-4C28-A9E0-281FBDE56CD4}" presName="Accent" presStyleLbl="bgShp" presStyleIdx="5" presStyleCnt="6"/>
      <dgm:spPr>
        <a:solidFill>
          <a:schemeClr val="accent6">
            <a:lumMod val="40000"/>
            <a:lumOff val="60000"/>
          </a:schemeClr>
        </a:solidFill>
      </dgm:spPr>
    </dgm:pt>
    <dgm:pt modelId="{F70035A8-7D5D-4D91-9280-08C8C14F8996}" type="pres">
      <dgm:prSet presAssocID="{43888242-690B-4C28-A9E0-281FBDE56C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89410D-47FA-4128-95E4-6E4E0E5ACC45}" type="presOf" srcId="{43888242-690B-4C28-A9E0-281FBDE56CD4}" destId="{F70035A8-7D5D-4D91-9280-08C8C14F8996}" srcOrd="0" destOrd="0" presId="urn:microsoft.com/office/officeart/2011/layout/HexagonRadial"/>
    <dgm:cxn modelId="{4CF7E4FA-3232-4F4F-916E-C69C1AD0D2CF}" srcId="{D03AF8A7-DC3D-4FF4-8CB9-1C06D49B065D}" destId="{079978A4-DD0C-4D09-BDC4-DBAB9E4F6309}" srcOrd="1" destOrd="0" parTransId="{0BEFF614-82FA-4DEF-8360-85F5B865FCDD}" sibTransId="{9B0374E2-FF26-4C6A-9268-FD92784092D1}"/>
    <dgm:cxn modelId="{FCA84CBF-101B-44E6-970D-F0C3030198EA}" srcId="{D03AF8A7-DC3D-4FF4-8CB9-1C06D49B065D}" destId="{43888242-690B-4C28-A9E0-281FBDE56CD4}" srcOrd="5" destOrd="0" parTransId="{A0EE5FD7-4803-4810-A641-8BCDCC0C52A0}" sibTransId="{C4561F18-BA61-4037-8699-73EDBB936C6B}"/>
    <dgm:cxn modelId="{FA67CA2C-0B9C-4C20-AC6E-7D34E373D63C}" type="presOf" srcId="{2BDFC760-9457-42D2-806F-E00DBE1AACBA}" destId="{DA657975-A12D-4882-A94D-E8E8714D0A6A}" srcOrd="0" destOrd="0" presId="urn:microsoft.com/office/officeart/2011/layout/HexagonRadial"/>
    <dgm:cxn modelId="{98998665-8A25-41BF-AC0E-AB8EBBCFF8D5}" type="presOf" srcId="{D03AF8A7-DC3D-4FF4-8CB9-1C06D49B065D}" destId="{66242F5C-0A2B-4EA5-BE61-B2C587FA7C21}" srcOrd="0" destOrd="0" presId="urn:microsoft.com/office/officeart/2011/layout/HexagonRadial"/>
    <dgm:cxn modelId="{E0E3C0D6-C5E0-4397-B743-9BD3B0972CAC}" srcId="{4529784B-7F68-4F66-96AF-4F0E3C5D9B25}" destId="{D03AF8A7-DC3D-4FF4-8CB9-1C06D49B065D}" srcOrd="0" destOrd="0" parTransId="{A01DD071-DC9A-4335-B5D0-8879E56043B5}" sibTransId="{67173432-4037-4495-A40A-318CCFE2ABC0}"/>
    <dgm:cxn modelId="{D57DD04C-4A81-4B53-AF4C-8C02C3CCD4F4}" type="presOf" srcId="{A9290E33-777D-4F12-8446-D962D87E7D72}" destId="{C6A844F1-0EA1-4CC2-92AE-4CC06A7AE0BD}" srcOrd="0" destOrd="0" presId="urn:microsoft.com/office/officeart/2011/layout/HexagonRadial"/>
    <dgm:cxn modelId="{AB306EFE-0535-4C5F-B4DD-644D07023E04}" srcId="{D03AF8A7-DC3D-4FF4-8CB9-1C06D49B065D}" destId="{2BDFC760-9457-42D2-806F-E00DBE1AACBA}" srcOrd="4" destOrd="0" parTransId="{E88FB157-1B0F-4C3D-B083-CC61219E8252}" sibTransId="{3CB163A1-1163-4755-8AFC-ED0B17E5D97D}"/>
    <dgm:cxn modelId="{7DC788FD-D870-4755-882C-9D6B0D0AE2E7}" type="presOf" srcId="{4529784B-7F68-4F66-96AF-4F0E3C5D9B25}" destId="{304F10CA-AB66-4397-9FF1-864BB30888E7}" srcOrd="0" destOrd="0" presId="urn:microsoft.com/office/officeart/2011/layout/HexagonRadial"/>
    <dgm:cxn modelId="{ABDBB6FE-0FCD-4603-8CDC-F807DE287037}" srcId="{D03AF8A7-DC3D-4FF4-8CB9-1C06D49B065D}" destId="{A9290E33-777D-4F12-8446-D962D87E7D72}" srcOrd="2" destOrd="0" parTransId="{5DCF786B-D052-4FD3-83E4-CFE3E2CDEC96}" sibTransId="{2834798F-FA6E-4BDA-93A1-C49F3ACC2EDB}"/>
    <dgm:cxn modelId="{CD8B8BF5-33B5-41BB-917C-4F89EC7B47B1}" type="presOf" srcId="{8D785A31-0CD3-4ADC-9488-27114F74AB50}" destId="{7ED72495-31E3-4C6D-BD96-FFF1727181C8}" srcOrd="0" destOrd="0" presId="urn:microsoft.com/office/officeart/2011/layout/HexagonRadial"/>
    <dgm:cxn modelId="{7403C9CB-B6BE-494C-AEC5-F94634B63CED}" type="presOf" srcId="{51844B36-DB03-4D2A-ADC4-5632B1FBEEF5}" destId="{4FB7A725-B07E-454D-B462-14F8FBEC9F3F}" srcOrd="0" destOrd="0" presId="urn:microsoft.com/office/officeart/2011/layout/HexagonRadial"/>
    <dgm:cxn modelId="{23188822-6405-4C11-9AAE-A29A05A5E503}" type="presOf" srcId="{079978A4-DD0C-4D09-BDC4-DBAB9E4F6309}" destId="{BC1F6921-CEFB-4F5D-AD14-8765E3BC10A2}" srcOrd="0" destOrd="0" presId="urn:microsoft.com/office/officeart/2011/layout/HexagonRadial"/>
    <dgm:cxn modelId="{71468631-65A2-4181-A4AE-84DABE22D4DE}" srcId="{D03AF8A7-DC3D-4FF4-8CB9-1C06D49B065D}" destId="{51844B36-DB03-4D2A-ADC4-5632B1FBEEF5}" srcOrd="0" destOrd="0" parTransId="{9EC71FEC-35A5-48B2-A268-9D643591A105}" sibTransId="{60F82AFF-022E-4B73-8F51-3D126625A079}"/>
    <dgm:cxn modelId="{FFA0CA07-F5DB-4CFF-88DC-07813AEB1C15}" srcId="{D03AF8A7-DC3D-4FF4-8CB9-1C06D49B065D}" destId="{8D785A31-0CD3-4ADC-9488-27114F74AB50}" srcOrd="3" destOrd="0" parTransId="{B2C725E1-B909-4C21-90D3-2C28B9B3600F}" sibTransId="{ED974001-70E0-4658-B86D-027A6EE83FE0}"/>
    <dgm:cxn modelId="{DE688DFD-40D9-484F-A042-369092463E0E}" type="presParOf" srcId="{304F10CA-AB66-4397-9FF1-864BB30888E7}" destId="{66242F5C-0A2B-4EA5-BE61-B2C587FA7C21}" srcOrd="0" destOrd="0" presId="urn:microsoft.com/office/officeart/2011/layout/HexagonRadial"/>
    <dgm:cxn modelId="{E46365AD-AC12-4334-964C-C94CA73E7AB6}" type="presParOf" srcId="{304F10CA-AB66-4397-9FF1-864BB30888E7}" destId="{02F6A8EB-AFEF-46FC-9F9B-3D42D35F218B}" srcOrd="1" destOrd="0" presId="urn:microsoft.com/office/officeart/2011/layout/HexagonRadial"/>
    <dgm:cxn modelId="{E678B3A3-AB30-440D-8651-0FC5BB1D82A1}" type="presParOf" srcId="{02F6A8EB-AFEF-46FC-9F9B-3D42D35F218B}" destId="{2942CF1A-8E00-48B9-8902-DAEF539FC25F}" srcOrd="0" destOrd="0" presId="urn:microsoft.com/office/officeart/2011/layout/HexagonRadial"/>
    <dgm:cxn modelId="{71504A52-28C8-408A-940D-11D80A9620C7}" type="presParOf" srcId="{304F10CA-AB66-4397-9FF1-864BB30888E7}" destId="{4FB7A725-B07E-454D-B462-14F8FBEC9F3F}" srcOrd="2" destOrd="0" presId="urn:microsoft.com/office/officeart/2011/layout/HexagonRadial"/>
    <dgm:cxn modelId="{A7A3691C-C840-41D1-916A-BD6237A1EF8D}" type="presParOf" srcId="{304F10CA-AB66-4397-9FF1-864BB30888E7}" destId="{3EC80B34-6AFB-4CF1-AB09-1D745763A1A3}" srcOrd="3" destOrd="0" presId="urn:microsoft.com/office/officeart/2011/layout/HexagonRadial"/>
    <dgm:cxn modelId="{A72DE12D-324D-4455-9DDE-7DC4333E36CF}" type="presParOf" srcId="{3EC80B34-6AFB-4CF1-AB09-1D745763A1A3}" destId="{778FCE61-895B-4364-AAE4-1B9E07F3B4D8}" srcOrd="0" destOrd="0" presId="urn:microsoft.com/office/officeart/2011/layout/HexagonRadial"/>
    <dgm:cxn modelId="{6F7CF041-2B21-4485-9802-32E1F6E5CDAB}" type="presParOf" srcId="{304F10CA-AB66-4397-9FF1-864BB30888E7}" destId="{BC1F6921-CEFB-4F5D-AD14-8765E3BC10A2}" srcOrd="4" destOrd="0" presId="urn:microsoft.com/office/officeart/2011/layout/HexagonRadial"/>
    <dgm:cxn modelId="{A7E1BE40-74BE-482C-8398-F79D5BF00D10}" type="presParOf" srcId="{304F10CA-AB66-4397-9FF1-864BB30888E7}" destId="{46B0D53B-5C1D-43C0-8F10-0F215F017026}" srcOrd="5" destOrd="0" presId="urn:microsoft.com/office/officeart/2011/layout/HexagonRadial"/>
    <dgm:cxn modelId="{49FE9BB4-B860-465D-9ACE-A70414550958}" type="presParOf" srcId="{46B0D53B-5C1D-43C0-8F10-0F215F017026}" destId="{23B0E885-8A6D-42FC-AA58-CA5AE5842C10}" srcOrd="0" destOrd="0" presId="urn:microsoft.com/office/officeart/2011/layout/HexagonRadial"/>
    <dgm:cxn modelId="{BAD19157-B998-4C1F-93E4-E573F5BD888C}" type="presParOf" srcId="{304F10CA-AB66-4397-9FF1-864BB30888E7}" destId="{C6A844F1-0EA1-4CC2-92AE-4CC06A7AE0BD}" srcOrd="6" destOrd="0" presId="urn:microsoft.com/office/officeart/2011/layout/HexagonRadial"/>
    <dgm:cxn modelId="{893C743B-BCC1-454C-8187-A03D16655804}" type="presParOf" srcId="{304F10CA-AB66-4397-9FF1-864BB30888E7}" destId="{D842BDA6-80E5-4873-ABC0-DC774B9843E9}" srcOrd="7" destOrd="0" presId="urn:microsoft.com/office/officeart/2011/layout/HexagonRadial"/>
    <dgm:cxn modelId="{2D048FE5-6C5B-498A-B101-0392BC0DB4C4}" type="presParOf" srcId="{D842BDA6-80E5-4873-ABC0-DC774B9843E9}" destId="{90B8A3AF-24CC-4764-98E9-6FE52357FF02}" srcOrd="0" destOrd="0" presId="urn:microsoft.com/office/officeart/2011/layout/HexagonRadial"/>
    <dgm:cxn modelId="{BDA022FA-C25E-4C47-96F0-E9A0742400D4}" type="presParOf" srcId="{304F10CA-AB66-4397-9FF1-864BB30888E7}" destId="{7ED72495-31E3-4C6D-BD96-FFF1727181C8}" srcOrd="8" destOrd="0" presId="urn:microsoft.com/office/officeart/2011/layout/HexagonRadial"/>
    <dgm:cxn modelId="{0C0DC366-50E9-4DEF-9F8C-18344E91303E}" type="presParOf" srcId="{304F10CA-AB66-4397-9FF1-864BB30888E7}" destId="{10363625-CDD3-4427-AF11-16291402DA4C}" srcOrd="9" destOrd="0" presId="urn:microsoft.com/office/officeart/2011/layout/HexagonRadial"/>
    <dgm:cxn modelId="{4C28BF74-F833-445B-A911-9151986537DE}" type="presParOf" srcId="{10363625-CDD3-4427-AF11-16291402DA4C}" destId="{F9D75CB4-FBF9-45DF-AACC-E4197DEF08F3}" srcOrd="0" destOrd="0" presId="urn:microsoft.com/office/officeart/2011/layout/HexagonRadial"/>
    <dgm:cxn modelId="{B8CA05D2-22C2-4903-82FA-5A01A707A16E}" type="presParOf" srcId="{304F10CA-AB66-4397-9FF1-864BB30888E7}" destId="{DA657975-A12D-4882-A94D-E8E8714D0A6A}" srcOrd="10" destOrd="0" presId="urn:microsoft.com/office/officeart/2011/layout/HexagonRadial"/>
    <dgm:cxn modelId="{46F62913-16F9-4FB5-89AC-27B46C4BF9C0}" type="presParOf" srcId="{304F10CA-AB66-4397-9FF1-864BB30888E7}" destId="{B3F8D1D5-FDF3-4A7D-8400-58080DC68F46}" srcOrd="11" destOrd="0" presId="urn:microsoft.com/office/officeart/2011/layout/HexagonRadial"/>
    <dgm:cxn modelId="{7F41697A-191B-4A67-B0C3-235E1D90950C}" type="presParOf" srcId="{B3F8D1D5-FDF3-4A7D-8400-58080DC68F46}" destId="{5751C597-17E6-4570-9793-5ADF0C2D59C8}" srcOrd="0" destOrd="0" presId="urn:microsoft.com/office/officeart/2011/layout/HexagonRadial"/>
    <dgm:cxn modelId="{93444175-5C6F-4145-8F27-5C52F03514F4}" type="presParOf" srcId="{304F10CA-AB66-4397-9FF1-864BB30888E7}" destId="{F70035A8-7D5D-4D91-9280-08C8C14F899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614B2-B5E5-4A74-B7A9-F19300BD1DC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E4D42-3642-413C-99DC-1229FCE102C6}">
      <dgm:prSet phldrT="[Text]" custT="1"/>
      <dgm:spPr>
        <a:solidFill>
          <a:srgbClr val="34B555"/>
        </a:solidFill>
      </dgm:spPr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Cydgynhyrchu </a:t>
          </a:r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chydweithio</a:t>
          </a:r>
        </a:p>
      </dgm:t>
    </dgm:pt>
    <dgm:pt modelId="{F5CF903B-3CA7-4D44-9519-F10BE4539F61}" type="parTrans" cxnId="{47B37EED-66F3-434A-9D3D-66C53C631809}">
      <dgm:prSet/>
      <dgm:spPr/>
      <dgm:t>
        <a:bodyPr/>
        <a:lstStyle/>
        <a:p>
          <a:endParaRPr lang="en-GB"/>
        </a:p>
      </dgm:t>
    </dgm:pt>
    <dgm:pt modelId="{0A32E64B-EF14-4C15-BB33-BA3756D0D705}" type="sibTrans" cxnId="{47B37EED-66F3-434A-9D3D-66C53C631809}">
      <dgm:prSet/>
      <dgm:spPr/>
      <dgm:t>
        <a:bodyPr/>
        <a:lstStyle/>
        <a:p>
          <a:endParaRPr lang="en-GB"/>
        </a:p>
      </dgm:t>
    </dgm:pt>
    <dgm:pt modelId="{7C8E011C-CE43-4F3A-B3CA-4A3F945C3490}">
      <dgm:prSet phldrT="[Text]" custT="1"/>
      <dgm:spPr>
        <a:solidFill>
          <a:srgbClr val="ED1E87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Dull seiliedig ar </a:t>
          </a:r>
          <a:endParaRPr lang="en-GB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gryfderau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C255C-D67C-4816-8068-5758DBE1BF78}" type="parTrans" cxnId="{BE3D841F-38EA-4C4E-A389-718273AA310C}">
      <dgm:prSet/>
      <dgm:spPr/>
      <dgm:t>
        <a:bodyPr/>
        <a:lstStyle/>
        <a:p>
          <a:endParaRPr lang="en-GB"/>
        </a:p>
      </dgm:t>
    </dgm:pt>
    <dgm:pt modelId="{913B8866-95C4-4A53-B6B3-262BCA0B7E61}" type="sibTrans" cxnId="{BE3D841F-38EA-4C4E-A389-718273AA310C}">
      <dgm:prSet/>
      <dgm:spPr/>
      <dgm:t>
        <a:bodyPr/>
        <a:lstStyle/>
        <a:p>
          <a:endParaRPr lang="en-GB"/>
        </a:p>
      </dgm:t>
    </dgm:pt>
    <dgm:pt modelId="{CB07D694-E934-43F0-82DD-A5F258BA50C6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Seiliedig ar ganlyniadau</a:t>
          </a:r>
        </a:p>
      </dgm:t>
    </dgm:pt>
    <dgm:pt modelId="{F6B672CF-82F4-4041-B7E7-7F5612D7A988}" type="parTrans" cxnId="{E74246F4-A2D5-4CFD-8925-1001390F92F4}">
      <dgm:prSet/>
      <dgm:spPr/>
      <dgm:t>
        <a:bodyPr/>
        <a:lstStyle/>
        <a:p>
          <a:endParaRPr lang="en-GB"/>
        </a:p>
      </dgm:t>
    </dgm:pt>
    <dgm:pt modelId="{A7BE2E12-DCDF-4634-938A-97BAA752ACA3}" type="sibTrans" cxnId="{E74246F4-A2D5-4CFD-8925-1001390F92F4}">
      <dgm:prSet/>
      <dgm:spPr/>
      <dgm:t>
        <a:bodyPr/>
        <a:lstStyle/>
        <a:p>
          <a:endParaRPr lang="en-GB"/>
        </a:p>
      </dgm:t>
    </dgm:pt>
    <dgm:pt modelId="{DBF3368E-1587-4F0B-A464-EECB38107478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 derbyn risg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5016C-B06E-4ADB-85F0-7894DB3790CA}" type="parTrans" cxnId="{E84E62AB-C3AB-4454-AB53-6842D180BDEC}">
      <dgm:prSet/>
      <dgm:spPr/>
      <dgm:t>
        <a:bodyPr/>
        <a:lstStyle/>
        <a:p>
          <a:endParaRPr lang="en-GB"/>
        </a:p>
      </dgm:t>
    </dgm:pt>
    <dgm:pt modelId="{C431100E-4DF1-4BEE-89DB-030C7BC2F7E2}" type="sibTrans" cxnId="{E84E62AB-C3AB-4454-AB53-6842D180BDEC}">
      <dgm:prSet/>
      <dgm:spPr/>
      <dgm:t>
        <a:bodyPr/>
        <a:lstStyle/>
        <a:p>
          <a:endParaRPr lang="en-GB"/>
        </a:p>
      </dgm:t>
    </dgm:pt>
    <dgm:pt modelId="{E6512CB1-DBB2-4314-AE67-E63845ABEDF5}" type="pres">
      <dgm:prSet presAssocID="{2D5614B2-B5E5-4A74-B7A9-F19300BD1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3F249-D88C-4185-8DDF-7933AA5DEB22}" type="pres">
      <dgm:prSet presAssocID="{FC2E4D42-3642-413C-99DC-1229FCE102C6}" presName="comp" presStyleCnt="0"/>
      <dgm:spPr/>
    </dgm:pt>
    <dgm:pt modelId="{D6281E6E-F506-46DC-B9D0-A5B7E3A0A083}" type="pres">
      <dgm:prSet presAssocID="{FC2E4D42-3642-413C-99DC-1229FCE102C6}" presName="box" presStyleLbl="node1" presStyleIdx="0" presStyleCnt="4"/>
      <dgm:spPr/>
      <dgm:t>
        <a:bodyPr/>
        <a:lstStyle/>
        <a:p>
          <a:endParaRPr lang="en-GB"/>
        </a:p>
      </dgm:t>
    </dgm:pt>
    <dgm:pt modelId="{90D8C727-8AF8-43D8-91FE-92A1EC852B0D}" type="pres">
      <dgm:prSet presAssocID="{FC2E4D42-3642-413C-99DC-1229FCE102C6}" presName="img" presStyleLbl="fgImgPlace1" presStyleIdx="0" presStyleCnt="4" custLinFactNeighborY="34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FB317F-9CA7-41CD-B297-DB64A99CDB74}" type="pres">
      <dgm:prSet presAssocID="{FC2E4D42-3642-413C-99DC-1229FCE102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E176B-066B-4BF7-95D3-9FFDB20CBF6E}" type="pres">
      <dgm:prSet presAssocID="{0A32E64B-EF14-4C15-BB33-BA3756D0D705}" presName="spacer" presStyleCnt="0"/>
      <dgm:spPr/>
    </dgm:pt>
    <dgm:pt modelId="{48B2DE20-0B53-41C1-AE37-AE880A2FEAE5}" type="pres">
      <dgm:prSet presAssocID="{DBF3368E-1587-4F0B-A464-EECB38107478}" presName="comp" presStyleCnt="0"/>
      <dgm:spPr/>
    </dgm:pt>
    <dgm:pt modelId="{DA77B38C-494D-4A28-B0CF-3A683BED1BFB}" type="pres">
      <dgm:prSet presAssocID="{DBF3368E-1587-4F0B-A464-EECB38107478}" presName="box" presStyleLbl="node1" presStyleIdx="1" presStyleCnt="4"/>
      <dgm:spPr/>
      <dgm:t>
        <a:bodyPr/>
        <a:lstStyle/>
        <a:p>
          <a:endParaRPr lang="en-GB"/>
        </a:p>
      </dgm:t>
    </dgm:pt>
    <dgm:pt modelId="{F038713B-E33D-41E4-84C4-6705E5A87C47}" type="pres">
      <dgm:prSet presAssocID="{DBF3368E-1587-4F0B-A464-EECB38107478}" presName="img" presStyleLbl="fgImgPlace1" presStyleIdx="1" presStyleCnt="4" custLinFactNeighborY="34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938CAC-AAFD-4DCF-98C7-1023B1EC9271}" type="pres">
      <dgm:prSet presAssocID="{DBF3368E-1587-4F0B-A464-EECB3810747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1F2EB-C2C6-40C2-975E-E60215CD055F}" type="pres">
      <dgm:prSet presAssocID="{C431100E-4DF1-4BEE-89DB-030C7BC2F7E2}" presName="spacer" presStyleCnt="0"/>
      <dgm:spPr/>
    </dgm:pt>
    <dgm:pt modelId="{FF2A91DC-BB78-4AD8-AA26-DFA65B570C46}" type="pres">
      <dgm:prSet presAssocID="{7C8E011C-CE43-4F3A-B3CA-4A3F945C3490}" presName="comp" presStyleCnt="0"/>
      <dgm:spPr/>
    </dgm:pt>
    <dgm:pt modelId="{DF542913-12AD-4C59-B27A-2F8581910644}" type="pres">
      <dgm:prSet presAssocID="{7C8E011C-CE43-4F3A-B3CA-4A3F945C3490}" presName="box" presStyleLbl="node1" presStyleIdx="2" presStyleCnt="4"/>
      <dgm:spPr/>
      <dgm:t>
        <a:bodyPr/>
        <a:lstStyle/>
        <a:p>
          <a:endParaRPr lang="en-GB"/>
        </a:p>
      </dgm:t>
    </dgm:pt>
    <dgm:pt modelId="{50AE87CF-0120-4B38-9460-D5829C5CF38F}" type="pres">
      <dgm:prSet presAssocID="{7C8E011C-CE43-4F3A-B3CA-4A3F945C3490}" presName="img" presStyleLbl="fgImgPlace1" presStyleIdx="2" presStyleCnt="4" custLinFactNeighborY="348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44AD606-049C-4036-9043-D593466BAF89}" type="pres">
      <dgm:prSet presAssocID="{7C8E011C-CE43-4F3A-B3CA-4A3F945C34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DDFCB-6C7C-4874-B87D-E36DF3EFD791}" type="pres">
      <dgm:prSet presAssocID="{913B8866-95C4-4A53-B6B3-262BCA0B7E61}" presName="spacer" presStyleCnt="0"/>
      <dgm:spPr/>
    </dgm:pt>
    <dgm:pt modelId="{9BC80829-C0C4-432D-A56B-2C55D8F5765F}" type="pres">
      <dgm:prSet presAssocID="{CB07D694-E934-43F0-82DD-A5F258BA50C6}" presName="comp" presStyleCnt="0"/>
      <dgm:spPr/>
    </dgm:pt>
    <dgm:pt modelId="{49FE3724-D1F7-4C87-8869-8282C7679E87}" type="pres">
      <dgm:prSet presAssocID="{CB07D694-E934-43F0-82DD-A5F258BA50C6}" presName="box" presStyleLbl="node1" presStyleIdx="3" presStyleCnt="4"/>
      <dgm:spPr/>
      <dgm:t>
        <a:bodyPr/>
        <a:lstStyle/>
        <a:p>
          <a:endParaRPr lang="en-GB"/>
        </a:p>
      </dgm:t>
    </dgm:pt>
    <dgm:pt modelId="{69019B49-7B0C-4AF5-B683-2C02B5216B6A}" type="pres">
      <dgm:prSet presAssocID="{CB07D694-E934-43F0-82DD-A5F258BA50C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A057C63-8B08-4E18-9C84-935E1B76CD30}" type="pres">
      <dgm:prSet presAssocID="{CB07D694-E934-43F0-82DD-A5F258BA50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08B3CC-E46C-4808-9D85-A527C686CB43}" type="presOf" srcId="{DBF3368E-1587-4F0B-A464-EECB38107478}" destId="{DA77B38C-494D-4A28-B0CF-3A683BED1BFB}" srcOrd="0" destOrd="0" presId="urn:microsoft.com/office/officeart/2005/8/layout/vList4"/>
    <dgm:cxn modelId="{BE3D841F-38EA-4C4E-A389-718273AA310C}" srcId="{2D5614B2-B5E5-4A74-B7A9-F19300BD1DCB}" destId="{7C8E011C-CE43-4F3A-B3CA-4A3F945C3490}" srcOrd="2" destOrd="0" parTransId="{3AFC255C-D67C-4816-8068-5758DBE1BF78}" sibTransId="{913B8866-95C4-4A53-B6B3-262BCA0B7E61}"/>
    <dgm:cxn modelId="{47B37EED-66F3-434A-9D3D-66C53C631809}" srcId="{2D5614B2-B5E5-4A74-B7A9-F19300BD1DCB}" destId="{FC2E4D42-3642-413C-99DC-1229FCE102C6}" srcOrd="0" destOrd="0" parTransId="{F5CF903B-3CA7-4D44-9519-F10BE4539F61}" sibTransId="{0A32E64B-EF14-4C15-BB33-BA3756D0D705}"/>
    <dgm:cxn modelId="{CC45F2F7-D08A-4A38-8FAD-9FAF9FED1B96}" type="presOf" srcId="{2D5614B2-B5E5-4A74-B7A9-F19300BD1DCB}" destId="{E6512CB1-DBB2-4314-AE67-E63845ABEDF5}" srcOrd="0" destOrd="0" presId="urn:microsoft.com/office/officeart/2005/8/layout/vList4"/>
    <dgm:cxn modelId="{E74246F4-A2D5-4CFD-8925-1001390F92F4}" srcId="{2D5614B2-B5E5-4A74-B7A9-F19300BD1DCB}" destId="{CB07D694-E934-43F0-82DD-A5F258BA50C6}" srcOrd="3" destOrd="0" parTransId="{F6B672CF-82F4-4041-B7E7-7F5612D7A988}" sibTransId="{A7BE2E12-DCDF-4634-938A-97BAA752ACA3}"/>
    <dgm:cxn modelId="{B6808DD0-0E15-4261-AA60-BBDB0CCCE86E}" type="presOf" srcId="{7C8E011C-CE43-4F3A-B3CA-4A3F945C3490}" destId="{644AD606-049C-4036-9043-D593466BAF89}" srcOrd="1" destOrd="0" presId="urn:microsoft.com/office/officeart/2005/8/layout/vList4"/>
    <dgm:cxn modelId="{4DFC3E2E-1AA2-42E4-8DD2-DD6526DB6224}" type="presOf" srcId="{FC2E4D42-3642-413C-99DC-1229FCE102C6}" destId="{D6281E6E-F506-46DC-B9D0-A5B7E3A0A083}" srcOrd="0" destOrd="0" presId="urn:microsoft.com/office/officeart/2005/8/layout/vList4"/>
    <dgm:cxn modelId="{F1244143-36A3-4E45-AA32-C3AEC57A4D0E}" type="presOf" srcId="{CB07D694-E934-43F0-82DD-A5F258BA50C6}" destId="{49FE3724-D1F7-4C87-8869-8282C7679E87}" srcOrd="0" destOrd="0" presId="urn:microsoft.com/office/officeart/2005/8/layout/vList4"/>
    <dgm:cxn modelId="{4B65525C-81CE-4137-AED4-A379071A72B6}" type="presOf" srcId="{CB07D694-E934-43F0-82DD-A5F258BA50C6}" destId="{DA057C63-8B08-4E18-9C84-935E1B76CD30}" srcOrd="1" destOrd="0" presId="urn:microsoft.com/office/officeart/2005/8/layout/vList4"/>
    <dgm:cxn modelId="{E84E62AB-C3AB-4454-AB53-6842D180BDEC}" srcId="{2D5614B2-B5E5-4A74-B7A9-F19300BD1DCB}" destId="{DBF3368E-1587-4F0B-A464-EECB38107478}" srcOrd="1" destOrd="0" parTransId="{8D15016C-B06E-4ADB-85F0-7894DB3790CA}" sibTransId="{C431100E-4DF1-4BEE-89DB-030C7BC2F7E2}"/>
    <dgm:cxn modelId="{C1674C66-CE3D-4FFC-85B5-22C181F9863C}" type="presOf" srcId="{FC2E4D42-3642-413C-99DC-1229FCE102C6}" destId="{45FB317F-9CA7-41CD-B297-DB64A99CDB74}" srcOrd="1" destOrd="0" presId="urn:microsoft.com/office/officeart/2005/8/layout/vList4"/>
    <dgm:cxn modelId="{663A2EA1-81D8-4771-A119-FD97BD5ADFA4}" type="presOf" srcId="{7C8E011C-CE43-4F3A-B3CA-4A3F945C3490}" destId="{DF542913-12AD-4C59-B27A-2F8581910644}" srcOrd="0" destOrd="0" presId="urn:microsoft.com/office/officeart/2005/8/layout/vList4"/>
    <dgm:cxn modelId="{C4ED9672-218F-42BF-8ACC-13555B2D5282}" type="presOf" srcId="{DBF3368E-1587-4F0B-A464-EECB38107478}" destId="{F9938CAC-AAFD-4DCF-98C7-1023B1EC9271}" srcOrd="1" destOrd="0" presId="urn:microsoft.com/office/officeart/2005/8/layout/vList4"/>
    <dgm:cxn modelId="{5E8929AA-03EA-4473-BCAB-FC45C277DE42}" type="presParOf" srcId="{E6512CB1-DBB2-4314-AE67-E63845ABEDF5}" destId="{12F3F249-D88C-4185-8DDF-7933AA5DEB22}" srcOrd="0" destOrd="0" presId="urn:microsoft.com/office/officeart/2005/8/layout/vList4"/>
    <dgm:cxn modelId="{3ABDF8D4-F9E6-4955-B3EF-8E495FC7EE2E}" type="presParOf" srcId="{12F3F249-D88C-4185-8DDF-7933AA5DEB22}" destId="{D6281E6E-F506-46DC-B9D0-A5B7E3A0A083}" srcOrd="0" destOrd="0" presId="urn:microsoft.com/office/officeart/2005/8/layout/vList4"/>
    <dgm:cxn modelId="{14B865A2-9115-46CD-951A-408DF6D3CFF7}" type="presParOf" srcId="{12F3F249-D88C-4185-8DDF-7933AA5DEB22}" destId="{90D8C727-8AF8-43D8-91FE-92A1EC852B0D}" srcOrd="1" destOrd="0" presId="urn:microsoft.com/office/officeart/2005/8/layout/vList4"/>
    <dgm:cxn modelId="{CE69919F-9924-4693-87D0-4F7B8DF6EDBE}" type="presParOf" srcId="{12F3F249-D88C-4185-8DDF-7933AA5DEB22}" destId="{45FB317F-9CA7-41CD-B297-DB64A99CDB74}" srcOrd="2" destOrd="0" presId="urn:microsoft.com/office/officeart/2005/8/layout/vList4"/>
    <dgm:cxn modelId="{12A8697F-F44B-4CCB-8371-EE8BC936D460}" type="presParOf" srcId="{E6512CB1-DBB2-4314-AE67-E63845ABEDF5}" destId="{203E176B-066B-4BF7-95D3-9FFDB20CBF6E}" srcOrd="1" destOrd="0" presId="urn:microsoft.com/office/officeart/2005/8/layout/vList4"/>
    <dgm:cxn modelId="{A4378B4A-9588-4A38-BCBA-79A09A2CCC63}" type="presParOf" srcId="{E6512CB1-DBB2-4314-AE67-E63845ABEDF5}" destId="{48B2DE20-0B53-41C1-AE37-AE880A2FEAE5}" srcOrd="2" destOrd="0" presId="urn:microsoft.com/office/officeart/2005/8/layout/vList4"/>
    <dgm:cxn modelId="{75488F46-C1C3-4B16-BAF4-90F438B6AE79}" type="presParOf" srcId="{48B2DE20-0B53-41C1-AE37-AE880A2FEAE5}" destId="{DA77B38C-494D-4A28-B0CF-3A683BED1BFB}" srcOrd="0" destOrd="0" presId="urn:microsoft.com/office/officeart/2005/8/layout/vList4"/>
    <dgm:cxn modelId="{CBAF52FD-35B5-409D-B8F5-34869EB91B32}" type="presParOf" srcId="{48B2DE20-0B53-41C1-AE37-AE880A2FEAE5}" destId="{F038713B-E33D-41E4-84C4-6705E5A87C47}" srcOrd="1" destOrd="0" presId="urn:microsoft.com/office/officeart/2005/8/layout/vList4"/>
    <dgm:cxn modelId="{32250918-04F7-467B-9FA8-4A3345E6CA4E}" type="presParOf" srcId="{48B2DE20-0B53-41C1-AE37-AE880A2FEAE5}" destId="{F9938CAC-AAFD-4DCF-98C7-1023B1EC9271}" srcOrd="2" destOrd="0" presId="urn:microsoft.com/office/officeart/2005/8/layout/vList4"/>
    <dgm:cxn modelId="{ED4160D6-D03D-4362-AD86-F402C9154AB2}" type="presParOf" srcId="{E6512CB1-DBB2-4314-AE67-E63845ABEDF5}" destId="{9551F2EB-C2C6-40C2-975E-E60215CD055F}" srcOrd="3" destOrd="0" presId="urn:microsoft.com/office/officeart/2005/8/layout/vList4"/>
    <dgm:cxn modelId="{335BBABE-8C06-49C0-854A-C7EB3E6EABDD}" type="presParOf" srcId="{E6512CB1-DBB2-4314-AE67-E63845ABEDF5}" destId="{FF2A91DC-BB78-4AD8-AA26-DFA65B570C46}" srcOrd="4" destOrd="0" presId="urn:microsoft.com/office/officeart/2005/8/layout/vList4"/>
    <dgm:cxn modelId="{DBF53F9B-7F6C-450F-A005-743809A1D814}" type="presParOf" srcId="{FF2A91DC-BB78-4AD8-AA26-DFA65B570C46}" destId="{DF542913-12AD-4C59-B27A-2F8581910644}" srcOrd="0" destOrd="0" presId="urn:microsoft.com/office/officeart/2005/8/layout/vList4"/>
    <dgm:cxn modelId="{47230391-E661-49FF-8EED-8B022D047023}" type="presParOf" srcId="{FF2A91DC-BB78-4AD8-AA26-DFA65B570C46}" destId="{50AE87CF-0120-4B38-9460-D5829C5CF38F}" srcOrd="1" destOrd="0" presId="urn:microsoft.com/office/officeart/2005/8/layout/vList4"/>
    <dgm:cxn modelId="{14AD44B6-A2E9-47BC-8E21-D1B7AA50A02D}" type="presParOf" srcId="{FF2A91DC-BB78-4AD8-AA26-DFA65B570C46}" destId="{644AD606-049C-4036-9043-D593466BAF89}" srcOrd="2" destOrd="0" presId="urn:microsoft.com/office/officeart/2005/8/layout/vList4"/>
    <dgm:cxn modelId="{B92567B2-B3A7-4356-8BEA-BD0640CDDF33}" type="presParOf" srcId="{E6512CB1-DBB2-4314-AE67-E63845ABEDF5}" destId="{E09DDFCB-6C7C-4874-B87D-E36DF3EFD791}" srcOrd="5" destOrd="0" presId="urn:microsoft.com/office/officeart/2005/8/layout/vList4"/>
    <dgm:cxn modelId="{CA7F7E9D-CD11-4208-B4C8-A490F4FC04F9}" type="presParOf" srcId="{E6512CB1-DBB2-4314-AE67-E63845ABEDF5}" destId="{9BC80829-C0C4-432D-A56B-2C55D8F5765F}" srcOrd="6" destOrd="0" presId="urn:microsoft.com/office/officeart/2005/8/layout/vList4"/>
    <dgm:cxn modelId="{F414B928-1F11-4817-8B8F-3163528309AB}" type="presParOf" srcId="{9BC80829-C0C4-432D-A56B-2C55D8F5765F}" destId="{49FE3724-D1F7-4C87-8869-8282C7679E87}" srcOrd="0" destOrd="0" presId="urn:microsoft.com/office/officeart/2005/8/layout/vList4"/>
    <dgm:cxn modelId="{7172BCFB-2F14-4F7A-A044-3CD96174EAF6}" type="presParOf" srcId="{9BC80829-C0C4-432D-A56B-2C55D8F5765F}" destId="{69019B49-7B0C-4AF5-B683-2C02B5216B6A}" srcOrd="1" destOrd="0" presId="urn:microsoft.com/office/officeart/2005/8/layout/vList4"/>
    <dgm:cxn modelId="{40E3E67D-BD77-4453-8243-320AC63C8229}" type="presParOf" srcId="{9BC80829-C0C4-432D-A56B-2C55D8F5765F}" destId="{DA057C63-8B08-4E18-9C84-935E1B76CD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614B2-B5E5-4A74-B7A9-F19300BD1DC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E4D42-3642-413C-99DC-1229FCE102C6}">
      <dgm:prSet phldrT="[Text]" custT="1"/>
      <dgm:spPr>
        <a:solidFill>
          <a:srgbClr val="34B555"/>
        </a:solidFill>
      </dgm:spPr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Beth sy'n bwysig </a:t>
          </a:r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i'r 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person</a:t>
          </a:r>
        </a:p>
      </dgm:t>
    </dgm:pt>
    <dgm:pt modelId="{F5CF903B-3CA7-4D44-9519-F10BE4539F61}" type="parTrans" cxnId="{47B37EED-66F3-434A-9D3D-66C53C631809}">
      <dgm:prSet/>
      <dgm:spPr/>
      <dgm:t>
        <a:bodyPr/>
        <a:lstStyle/>
        <a:p>
          <a:endParaRPr lang="en-GB"/>
        </a:p>
      </dgm:t>
    </dgm:pt>
    <dgm:pt modelId="{0A32E64B-EF14-4C15-BB33-BA3756D0D705}" type="sibTrans" cxnId="{47B37EED-66F3-434A-9D3D-66C53C631809}">
      <dgm:prSet/>
      <dgm:spPr/>
      <dgm:t>
        <a:bodyPr/>
        <a:lstStyle/>
        <a:p>
          <a:endParaRPr lang="en-GB"/>
        </a:p>
      </dgm:t>
    </dgm:pt>
    <dgm:pt modelId="{7C8E011C-CE43-4F3A-B3CA-4A3F945C3490}">
      <dgm:prSet phldrT="[Text]" custT="1"/>
      <dgm:spPr>
        <a:solidFill>
          <a:srgbClr val="ED1E87"/>
        </a:solidFill>
      </dgm:spPr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Cynnal asesiadau cymesur</a:t>
          </a:r>
        </a:p>
      </dgm:t>
    </dgm:pt>
    <dgm:pt modelId="{3AFC255C-D67C-4816-8068-5758DBE1BF78}" type="parTrans" cxnId="{BE3D841F-38EA-4C4E-A389-718273AA310C}">
      <dgm:prSet/>
      <dgm:spPr/>
      <dgm:t>
        <a:bodyPr/>
        <a:lstStyle/>
        <a:p>
          <a:endParaRPr lang="en-GB"/>
        </a:p>
      </dgm:t>
    </dgm:pt>
    <dgm:pt modelId="{913B8866-95C4-4A53-B6B3-262BCA0B7E61}" type="sibTrans" cxnId="{BE3D841F-38EA-4C4E-A389-718273AA310C}">
      <dgm:prSet/>
      <dgm:spPr/>
      <dgm:t>
        <a:bodyPr/>
        <a:lstStyle/>
        <a:p>
          <a:endParaRPr lang="en-GB"/>
        </a:p>
      </dgm:t>
    </dgm:pt>
    <dgm:pt modelId="{CB07D694-E934-43F0-82DD-A5F258BA50C6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Ymateb y gymuned</a:t>
          </a:r>
        </a:p>
      </dgm:t>
    </dgm:pt>
    <dgm:pt modelId="{F6B672CF-82F4-4041-B7E7-7F5612D7A988}" type="parTrans" cxnId="{E74246F4-A2D5-4CFD-8925-1001390F92F4}">
      <dgm:prSet/>
      <dgm:spPr/>
      <dgm:t>
        <a:bodyPr/>
        <a:lstStyle/>
        <a:p>
          <a:endParaRPr lang="en-GB"/>
        </a:p>
      </dgm:t>
    </dgm:pt>
    <dgm:pt modelId="{A7BE2E12-DCDF-4634-938A-97BAA752ACA3}" type="sibTrans" cxnId="{E74246F4-A2D5-4CFD-8925-1001390F92F4}">
      <dgm:prSet/>
      <dgm:spPr/>
      <dgm:t>
        <a:bodyPr/>
        <a:lstStyle/>
        <a:p>
          <a:endParaRPr lang="en-GB"/>
        </a:p>
      </dgm:t>
    </dgm:pt>
    <dgm:pt modelId="{DBF3368E-1587-4F0B-A464-EECB38107478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Barn broffesiynol</a:t>
          </a:r>
        </a:p>
      </dgm:t>
    </dgm:pt>
    <dgm:pt modelId="{8D15016C-B06E-4ADB-85F0-7894DB3790CA}" type="parTrans" cxnId="{E84E62AB-C3AB-4454-AB53-6842D180BDEC}">
      <dgm:prSet/>
      <dgm:spPr/>
      <dgm:t>
        <a:bodyPr/>
        <a:lstStyle/>
        <a:p>
          <a:endParaRPr lang="en-GB"/>
        </a:p>
      </dgm:t>
    </dgm:pt>
    <dgm:pt modelId="{C431100E-4DF1-4BEE-89DB-030C7BC2F7E2}" type="sibTrans" cxnId="{E84E62AB-C3AB-4454-AB53-6842D180BDEC}">
      <dgm:prSet/>
      <dgm:spPr/>
      <dgm:t>
        <a:bodyPr/>
        <a:lstStyle/>
        <a:p>
          <a:endParaRPr lang="en-GB"/>
        </a:p>
      </dgm:t>
    </dgm:pt>
    <dgm:pt modelId="{E6512CB1-DBB2-4314-AE67-E63845ABEDF5}" type="pres">
      <dgm:prSet presAssocID="{2D5614B2-B5E5-4A74-B7A9-F19300BD1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3F249-D88C-4185-8DDF-7933AA5DEB22}" type="pres">
      <dgm:prSet presAssocID="{FC2E4D42-3642-413C-99DC-1229FCE102C6}" presName="comp" presStyleCnt="0"/>
      <dgm:spPr/>
    </dgm:pt>
    <dgm:pt modelId="{D6281E6E-F506-46DC-B9D0-A5B7E3A0A083}" type="pres">
      <dgm:prSet presAssocID="{FC2E4D42-3642-413C-99DC-1229FCE102C6}" presName="box" presStyleLbl="node1" presStyleIdx="0" presStyleCnt="4" custLinFactNeighborY="9719"/>
      <dgm:spPr/>
      <dgm:t>
        <a:bodyPr/>
        <a:lstStyle/>
        <a:p>
          <a:endParaRPr lang="en-GB"/>
        </a:p>
      </dgm:t>
    </dgm:pt>
    <dgm:pt modelId="{90D8C727-8AF8-43D8-91FE-92A1EC852B0D}" type="pres">
      <dgm:prSet presAssocID="{FC2E4D42-3642-413C-99DC-1229FCE102C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FB317F-9CA7-41CD-B297-DB64A99CDB74}" type="pres">
      <dgm:prSet presAssocID="{FC2E4D42-3642-413C-99DC-1229FCE102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E176B-066B-4BF7-95D3-9FFDB20CBF6E}" type="pres">
      <dgm:prSet presAssocID="{0A32E64B-EF14-4C15-BB33-BA3756D0D705}" presName="spacer" presStyleCnt="0"/>
      <dgm:spPr/>
    </dgm:pt>
    <dgm:pt modelId="{48B2DE20-0B53-41C1-AE37-AE880A2FEAE5}" type="pres">
      <dgm:prSet presAssocID="{DBF3368E-1587-4F0B-A464-EECB38107478}" presName="comp" presStyleCnt="0"/>
      <dgm:spPr/>
    </dgm:pt>
    <dgm:pt modelId="{DA77B38C-494D-4A28-B0CF-3A683BED1BFB}" type="pres">
      <dgm:prSet presAssocID="{DBF3368E-1587-4F0B-A464-EECB38107478}" presName="box" presStyleLbl="node1" presStyleIdx="1" presStyleCnt="4"/>
      <dgm:spPr/>
      <dgm:t>
        <a:bodyPr/>
        <a:lstStyle/>
        <a:p>
          <a:endParaRPr lang="en-GB"/>
        </a:p>
      </dgm:t>
    </dgm:pt>
    <dgm:pt modelId="{F038713B-E33D-41E4-84C4-6705E5A87C47}" type="pres">
      <dgm:prSet presAssocID="{DBF3368E-1587-4F0B-A464-EECB3810747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938CAC-AAFD-4DCF-98C7-1023B1EC9271}" type="pres">
      <dgm:prSet presAssocID="{DBF3368E-1587-4F0B-A464-EECB3810747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1F2EB-C2C6-40C2-975E-E60215CD055F}" type="pres">
      <dgm:prSet presAssocID="{C431100E-4DF1-4BEE-89DB-030C7BC2F7E2}" presName="spacer" presStyleCnt="0"/>
      <dgm:spPr/>
    </dgm:pt>
    <dgm:pt modelId="{FF2A91DC-BB78-4AD8-AA26-DFA65B570C46}" type="pres">
      <dgm:prSet presAssocID="{7C8E011C-CE43-4F3A-B3CA-4A3F945C3490}" presName="comp" presStyleCnt="0"/>
      <dgm:spPr/>
    </dgm:pt>
    <dgm:pt modelId="{DF542913-12AD-4C59-B27A-2F8581910644}" type="pres">
      <dgm:prSet presAssocID="{7C8E011C-CE43-4F3A-B3CA-4A3F945C3490}" presName="box" presStyleLbl="node1" presStyleIdx="2" presStyleCnt="4"/>
      <dgm:spPr/>
      <dgm:t>
        <a:bodyPr/>
        <a:lstStyle/>
        <a:p>
          <a:endParaRPr lang="en-GB"/>
        </a:p>
      </dgm:t>
    </dgm:pt>
    <dgm:pt modelId="{50AE87CF-0120-4B38-9460-D5829C5CF38F}" type="pres">
      <dgm:prSet presAssocID="{7C8E011C-CE43-4F3A-B3CA-4A3F945C349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44AD606-049C-4036-9043-D593466BAF89}" type="pres">
      <dgm:prSet presAssocID="{7C8E011C-CE43-4F3A-B3CA-4A3F945C34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DDFCB-6C7C-4874-B87D-E36DF3EFD791}" type="pres">
      <dgm:prSet presAssocID="{913B8866-95C4-4A53-B6B3-262BCA0B7E61}" presName="spacer" presStyleCnt="0"/>
      <dgm:spPr/>
    </dgm:pt>
    <dgm:pt modelId="{9BC80829-C0C4-432D-A56B-2C55D8F5765F}" type="pres">
      <dgm:prSet presAssocID="{CB07D694-E934-43F0-82DD-A5F258BA50C6}" presName="comp" presStyleCnt="0"/>
      <dgm:spPr/>
    </dgm:pt>
    <dgm:pt modelId="{49FE3724-D1F7-4C87-8869-8282C7679E87}" type="pres">
      <dgm:prSet presAssocID="{CB07D694-E934-43F0-82DD-A5F258BA50C6}" presName="box" presStyleLbl="node1" presStyleIdx="3" presStyleCnt="4"/>
      <dgm:spPr/>
      <dgm:t>
        <a:bodyPr/>
        <a:lstStyle/>
        <a:p>
          <a:endParaRPr lang="en-GB"/>
        </a:p>
      </dgm:t>
    </dgm:pt>
    <dgm:pt modelId="{69019B49-7B0C-4AF5-B683-2C02B5216B6A}" type="pres">
      <dgm:prSet presAssocID="{CB07D694-E934-43F0-82DD-A5F258BA50C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A057C63-8B08-4E18-9C84-935E1B76CD30}" type="pres">
      <dgm:prSet presAssocID="{CB07D694-E934-43F0-82DD-A5F258BA50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005FB8-5DDA-4525-B92D-19056911DEB6}" type="presOf" srcId="{2D5614B2-B5E5-4A74-B7A9-F19300BD1DCB}" destId="{E6512CB1-DBB2-4314-AE67-E63845ABEDF5}" srcOrd="0" destOrd="0" presId="urn:microsoft.com/office/officeart/2005/8/layout/vList4"/>
    <dgm:cxn modelId="{47B37EED-66F3-434A-9D3D-66C53C631809}" srcId="{2D5614B2-B5E5-4A74-B7A9-F19300BD1DCB}" destId="{FC2E4D42-3642-413C-99DC-1229FCE102C6}" srcOrd="0" destOrd="0" parTransId="{F5CF903B-3CA7-4D44-9519-F10BE4539F61}" sibTransId="{0A32E64B-EF14-4C15-BB33-BA3756D0D705}"/>
    <dgm:cxn modelId="{7110A6BF-8754-41D7-A7B8-736C916A474C}" type="presOf" srcId="{CB07D694-E934-43F0-82DD-A5F258BA50C6}" destId="{49FE3724-D1F7-4C87-8869-8282C7679E87}" srcOrd="0" destOrd="0" presId="urn:microsoft.com/office/officeart/2005/8/layout/vList4"/>
    <dgm:cxn modelId="{D38130D1-C167-419E-AABC-A954EA45B737}" type="presOf" srcId="{FC2E4D42-3642-413C-99DC-1229FCE102C6}" destId="{D6281E6E-F506-46DC-B9D0-A5B7E3A0A083}" srcOrd="0" destOrd="0" presId="urn:microsoft.com/office/officeart/2005/8/layout/vList4"/>
    <dgm:cxn modelId="{2B940C5E-2130-48D7-9D60-8BE24067989C}" type="presOf" srcId="{DBF3368E-1587-4F0B-A464-EECB38107478}" destId="{DA77B38C-494D-4A28-B0CF-3A683BED1BFB}" srcOrd="0" destOrd="0" presId="urn:microsoft.com/office/officeart/2005/8/layout/vList4"/>
    <dgm:cxn modelId="{CD3969B3-AA86-4A74-9C85-3CCE664E608A}" type="presOf" srcId="{DBF3368E-1587-4F0B-A464-EECB38107478}" destId="{F9938CAC-AAFD-4DCF-98C7-1023B1EC9271}" srcOrd="1" destOrd="0" presId="urn:microsoft.com/office/officeart/2005/8/layout/vList4"/>
    <dgm:cxn modelId="{E84E62AB-C3AB-4454-AB53-6842D180BDEC}" srcId="{2D5614B2-B5E5-4A74-B7A9-F19300BD1DCB}" destId="{DBF3368E-1587-4F0B-A464-EECB38107478}" srcOrd="1" destOrd="0" parTransId="{8D15016C-B06E-4ADB-85F0-7894DB3790CA}" sibTransId="{C431100E-4DF1-4BEE-89DB-030C7BC2F7E2}"/>
    <dgm:cxn modelId="{E74246F4-A2D5-4CFD-8925-1001390F92F4}" srcId="{2D5614B2-B5E5-4A74-B7A9-F19300BD1DCB}" destId="{CB07D694-E934-43F0-82DD-A5F258BA50C6}" srcOrd="3" destOrd="0" parTransId="{F6B672CF-82F4-4041-B7E7-7F5612D7A988}" sibTransId="{A7BE2E12-DCDF-4634-938A-97BAA752ACA3}"/>
    <dgm:cxn modelId="{5D8194AA-6A28-478D-BB4A-862A98C5D8A1}" type="presOf" srcId="{7C8E011C-CE43-4F3A-B3CA-4A3F945C3490}" destId="{DF542913-12AD-4C59-B27A-2F8581910644}" srcOrd="0" destOrd="0" presId="urn:microsoft.com/office/officeart/2005/8/layout/vList4"/>
    <dgm:cxn modelId="{63BFE55C-BAEE-409F-B18D-21730D1315C0}" type="presOf" srcId="{CB07D694-E934-43F0-82DD-A5F258BA50C6}" destId="{DA057C63-8B08-4E18-9C84-935E1B76CD30}" srcOrd="1" destOrd="0" presId="urn:microsoft.com/office/officeart/2005/8/layout/vList4"/>
    <dgm:cxn modelId="{253B9306-9348-49F3-B3BD-800707D7649D}" type="presOf" srcId="{7C8E011C-CE43-4F3A-B3CA-4A3F945C3490}" destId="{644AD606-049C-4036-9043-D593466BAF89}" srcOrd="1" destOrd="0" presId="urn:microsoft.com/office/officeart/2005/8/layout/vList4"/>
    <dgm:cxn modelId="{BE3D841F-38EA-4C4E-A389-718273AA310C}" srcId="{2D5614B2-B5E5-4A74-B7A9-F19300BD1DCB}" destId="{7C8E011C-CE43-4F3A-B3CA-4A3F945C3490}" srcOrd="2" destOrd="0" parTransId="{3AFC255C-D67C-4816-8068-5758DBE1BF78}" sibTransId="{913B8866-95C4-4A53-B6B3-262BCA0B7E61}"/>
    <dgm:cxn modelId="{FDF5BC28-1834-485B-B8BA-AEABA524533F}" type="presOf" srcId="{FC2E4D42-3642-413C-99DC-1229FCE102C6}" destId="{45FB317F-9CA7-41CD-B297-DB64A99CDB74}" srcOrd="1" destOrd="0" presId="urn:microsoft.com/office/officeart/2005/8/layout/vList4"/>
    <dgm:cxn modelId="{757B6886-DCC0-4C60-968B-C03281E708BF}" type="presParOf" srcId="{E6512CB1-DBB2-4314-AE67-E63845ABEDF5}" destId="{12F3F249-D88C-4185-8DDF-7933AA5DEB22}" srcOrd="0" destOrd="0" presId="urn:microsoft.com/office/officeart/2005/8/layout/vList4"/>
    <dgm:cxn modelId="{D75D1302-0F90-4981-8584-F6275FDBFD4F}" type="presParOf" srcId="{12F3F249-D88C-4185-8DDF-7933AA5DEB22}" destId="{D6281E6E-F506-46DC-B9D0-A5B7E3A0A083}" srcOrd="0" destOrd="0" presId="urn:microsoft.com/office/officeart/2005/8/layout/vList4"/>
    <dgm:cxn modelId="{A6D98AA7-C8E1-4036-97DD-9B9CAF98A124}" type="presParOf" srcId="{12F3F249-D88C-4185-8DDF-7933AA5DEB22}" destId="{90D8C727-8AF8-43D8-91FE-92A1EC852B0D}" srcOrd="1" destOrd="0" presId="urn:microsoft.com/office/officeart/2005/8/layout/vList4"/>
    <dgm:cxn modelId="{50A29F56-B97C-4D9A-9226-29923EBE6BF3}" type="presParOf" srcId="{12F3F249-D88C-4185-8DDF-7933AA5DEB22}" destId="{45FB317F-9CA7-41CD-B297-DB64A99CDB74}" srcOrd="2" destOrd="0" presId="urn:microsoft.com/office/officeart/2005/8/layout/vList4"/>
    <dgm:cxn modelId="{E9D32521-5392-4617-AF09-8A860CCCCC16}" type="presParOf" srcId="{E6512CB1-DBB2-4314-AE67-E63845ABEDF5}" destId="{203E176B-066B-4BF7-95D3-9FFDB20CBF6E}" srcOrd="1" destOrd="0" presId="urn:microsoft.com/office/officeart/2005/8/layout/vList4"/>
    <dgm:cxn modelId="{73380251-F6E6-4568-A0C5-A61EBB33915D}" type="presParOf" srcId="{E6512CB1-DBB2-4314-AE67-E63845ABEDF5}" destId="{48B2DE20-0B53-41C1-AE37-AE880A2FEAE5}" srcOrd="2" destOrd="0" presId="urn:microsoft.com/office/officeart/2005/8/layout/vList4"/>
    <dgm:cxn modelId="{793AD723-EF80-49A4-A47F-9DA95522835C}" type="presParOf" srcId="{48B2DE20-0B53-41C1-AE37-AE880A2FEAE5}" destId="{DA77B38C-494D-4A28-B0CF-3A683BED1BFB}" srcOrd="0" destOrd="0" presId="urn:microsoft.com/office/officeart/2005/8/layout/vList4"/>
    <dgm:cxn modelId="{CF360E3A-42AB-47BE-86F5-DE681A1AB985}" type="presParOf" srcId="{48B2DE20-0B53-41C1-AE37-AE880A2FEAE5}" destId="{F038713B-E33D-41E4-84C4-6705E5A87C47}" srcOrd="1" destOrd="0" presId="urn:microsoft.com/office/officeart/2005/8/layout/vList4"/>
    <dgm:cxn modelId="{BA96CA0C-E8DE-4D2B-87C9-4E4A9B0260EC}" type="presParOf" srcId="{48B2DE20-0B53-41C1-AE37-AE880A2FEAE5}" destId="{F9938CAC-AAFD-4DCF-98C7-1023B1EC9271}" srcOrd="2" destOrd="0" presId="urn:microsoft.com/office/officeart/2005/8/layout/vList4"/>
    <dgm:cxn modelId="{16369B00-5824-405B-89DE-836A1028B9D8}" type="presParOf" srcId="{E6512CB1-DBB2-4314-AE67-E63845ABEDF5}" destId="{9551F2EB-C2C6-40C2-975E-E60215CD055F}" srcOrd="3" destOrd="0" presId="urn:microsoft.com/office/officeart/2005/8/layout/vList4"/>
    <dgm:cxn modelId="{D8FE57E0-A85B-4EB8-B754-E3DF5B8A1BC9}" type="presParOf" srcId="{E6512CB1-DBB2-4314-AE67-E63845ABEDF5}" destId="{FF2A91DC-BB78-4AD8-AA26-DFA65B570C46}" srcOrd="4" destOrd="0" presId="urn:microsoft.com/office/officeart/2005/8/layout/vList4"/>
    <dgm:cxn modelId="{050E04A5-8239-412C-B21C-0A054B0C3E4A}" type="presParOf" srcId="{FF2A91DC-BB78-4AD8-AA26-DFA65B570C46}" destId="{DF542913-12AD-4C59-B27A-2F8581910644}" srcOrd="0" destOrd="0" presId="urn:microsoft.com/office/officeart/2005/8/layout/vList4"/>
    <dgm:cxn modelId="{8750C70C-B7C1-4E50-83DA-7EF7149A9622}" type="presParOf" srcId="{FF2A91DC-BB78-4AD8-AA26-DFA65B570C46}" destId="{50AE87CF-0120-4B38-9460-D5829C5CF38F}" srcOrd="1" destOrd="0" presId="urn:microsoft.com/office/officeart/2005/8/layout/vList4"/>
    <dgm:cxn modelId="{F732BEA8-4651-4C6A-AFD1-06BE1E0EB6E6}" type="presParOf" srcId="{FF2A91DC-BB78-4AD8-AA26-DFA65B570C46}" destId="{644AD606-049C-4036-9043-D593466BAF89}" srcOrd="2" destOrd="0" presId="urn:microsoft.com/office/officeart/2005/8/layout/vList4"/>
    <dgm:cxn modelId="{48893B67-9F87-4D26-8958-A2180A6F598F}" type="presParOf" srcId="{E6512CB1-DBB2-4314-AE67-E63845ABEDF5}" destId="{E09DDFCB-6C7C-4874-B87D-E36DF3EFD791}" srcOrd="5" destOrd="0" presId="urn:microsoft.com/office/officeart/2005/8/layout/vList4"/>
    <dgm:cxn modelId="{0B346BF3-875D-49EE-98D5-A1229D2D354D}" type="presParOf" srcId="{E6512CB1-DBB2-4314-AE67-E63845ABEDF5}" destId="{9BC80829-C0C4-432D-A56B-2C55D8F5765F}" srcOrd="6" destOrd="0" presId="urn:microsoft.com/office/officeart/2005/8/layout/vList4"/>
    <dgm:cxn modelId="{20BF3A84-8AED-4693-85E3-E8DABA414662}" type="presParOf" srcId="{9BC80829-C0C4-432D-A56B-2C55D8F5765F}" destId="{49FE3724-D1F7-4C87-8869-8282C7679E87}" srcOrd="0" destOrd="0" presId="urn:microsoft.com/office/officeart/2005/8/layout/vList4"/>
    <dgm:cxn modelId="{1CB95420-90EE-470A-939C-51484DC5CBFC}" type="presParOf" srcId="{9BC80829-C0C4-432D-A56B-2C55D8F5765F}" destId="{69019B49-7B0C-4AF5-B683-2C02B5216B6A}" srcOrd="1" destOrd="0" presId="urn:microsoft.com/office/officeart/2005/8/layout/vList4"/>
    <dgm:cxn modelId="{8BECB269-DFE6-40C7-80FD-E82F542C7B57}" type="presParOf" srcId="{9BC80829-C0C4-432D-A56B-2C55D8F5765F}" destId="{DA057C63-8B08-4E18-9C84-935E1B76CD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614B2-B5E5-4A74-B7A9-F19300BD1DC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E4D42-3642-413C-99DC-1229FCE102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Cydweithio 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"gwneud gyda" ac nid "gwneud dros"</a:t>
          </a:r>
        </a:p>
      </dgm:t>
    </dgm:pt>
    <dgm:pt modelId="{F5CF903B-3CA7-4D44-9519-F10BE4539F61}" type="par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A32E64B-EF14-4C15-BB33-BA3756D0D705}" type="sib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7C8E011C-CE43-4F3A-B3CA-4A3F945C3490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Cryfderau</a:t>
          </a:r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galluedd, cefnogaeth teulu a ffrindiau</a:t>
          </a:r>
        </a:p>
      </dgm:t>
    </dgm:pt>
    <dgm:pt modelId="{3AFC255C-D67C-4816-8068-5758DBE1BF78}" type="par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913B8866-95C4-4A53-B6B3-262BCA0B7E61}" type="sib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B07D694-E934-43F0-82DD-A5F258BA50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Ffocws ar ganlyniadau 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nodau personol </a:t>
          </a:r>
        </a:p>
      </dgm:t>
    </dgm:pt>
    <dgm:pt modelId="{F6B672CF-82F4-4041-B7E7-7F5612D7A988}" type="par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7BE2E12-DCDF-4634-938A-97BAA752ACA3}" type="sib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DBF3368E-1587-4F0B-A464-EECB38107478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Gweithredu i wrando a chyfathrebu â phlant</a:t>
          </a:r>
        </a:p>
      </dgm:t>
    </dgm:pt>
    <dgm:pt modelId="{8D15016C-B06E-4ADB-85F0-7894DB3790CA}" type="par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431100E-4DF1-4BEE-89DB-030C7BC2F7E2}" type="sib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E6512CB1-DBB2-4314-AE67-E63845ABEDF5}" type="pres">
      <dgm:prSet presAssocID="{2D5614B2-B5E5-4A74-B7A9-F19300BD1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3F249-D88C-4185-8DDF-7933AA5DEB22}" type="pres">
      <dgm:prSet presAssocID="{FC2E4D42-3642-413C-99DC-1229FCE102C6}" presName="comp" presStyleCnt="0"/>
      <dgm:spPr/>
    </dgm:pt>
    <dgm:pt modelId="{D6281E6E-F506-46DC-B9D0-A5B7E3A0A083}" type="pres">
      <dgm:prSet presAssocID="{FC2E4D42-3642-413C-99DC-1229FCE102C6}" presName="box" presStyleLbl="node1" presStyleIdx="0" presStyleCnt="4"/>
      <dgm:spPr/>
      <dgm:t>
        <a:bodyPr/>
        <a:lstStyle/>
        <a:p>
          <a:endParaRPr lang="en-GB"/>
        </a:p>
      </dgm:t>
    </dgm:pt>
    <dgm:pt modelId="{90D8C727-8AF8-43D8-91FE-92A1EC852B0D}" type="pres">
      <dgm:prSet presAssocID="{FC2E4D42-3642-413C-99DC-1229FCE102C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FB317F-9CA7-41CD-B297-DB64A99CDB74}" type="pres">
      <dgm:prSet presAssocID="{FC2E4D42-3642-413C-99DC-1229FCE102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E176B-066B-4BF7-95D3-9FFDB20CBF6E}" type="pres">
      <dgm:prSet presAssocID="{0A32E64B-EF14-4C15-BB33-BA3756D0D705}" presName="spacer" presStyleCnt="0"/>
      <dgm:spPr/>
    </dgm:pt>
    <dgm:pt modelId="{48B2DE20-0B53-41C1-AE37-AE880A2FEAE5}" type="pres">
      <dgm:prSet presAssocID="{DBF3368E-1587-4F0B-A464-EECB38107478}" presName="comp" presStyleCnt="0"/>
      <dgm:spPr/>
    </dgm:pt>
    <dgm:pt modelId="{DA77B38C-494D-4A28-B0CF-3A683BED1BFB}" type="pres">
      <dgm:prSet presAssocID="{DBF3368E-1587-4F0B-A464-EECB38107478}" presName="box" presStyleLbl="node1" presStyleIdx="1" presStyleCnt="4"/>
      <dgm:spPr/>
      <dgm:t>
        <a:bodyPr/>
        <a:lstStyle/>
        <a:p>
          <a:endParaRPr lang="en-GB"/>
        </a:p>
      </dgm:t>
    </dgm:pt>
    <dgm:pt modelId="{F038713B-E33D-41E4-84C4-6705E5A87C47}" type="pres">
      <dgm:prSet presAssocID="{DBF3368E-1587-4F0B-A464-EECB3810747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938CAC-AAFD-4DCF-98C7-1023B1EC9271}" type="pres">
      <dgm:prSet presAssocID="{DBF3368E-1587-4F0B-A464-EECB3810747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1F2EB-C2C6-40C2-975E-E60215CD055F}" type="pres">
      <dgm:prSet presAssocID="{C431100E-4DF1-4BEE-89DB-030C7BC2F7E2}" presName="spacer" presStyleCnt="0"/>
      <dgm:spPr/>
    </dgm:pt>
    <dgm:pt modelId="{FF2A91DC-BB78-4AD8-AA26-DFA65B570C46}" type="pres">
      <dgm:prSet presAssocID="{7C8E011C-CE43-4F3A-B3CA-4A3F945C3490}" presName="comp" presStyleCnt="0"/>
      <dgm:spPr/>
    </dgm:pt>
    <dgm:pt modelId="{DF542913-12AD-4C59-B27A-2F8581910644}" type="pres">
      <dgm:prSet presAssocID="{7C8E011C-CE43-4F3A-B3CA-4A3F945C3490}" presName="box" presStyleLbl="node1" presStyleIdx="2" presStyleCnt="4"/>
      <dgm:spPr/>
      <dgm:t>
        <a:bodyPr/>
        <a:lstStyle/>
        <a:p>
          <a:endParaRPr lang="en-GB"/>
        </a:p>
      </dgm:t>
    </dgm:pt>
    <dgm:pt modelId="{50AE87CF-0120-4B38-9460-D5829C5CF38F}" type="pres">
      <dgm:prSet presAssocID="{7C8E011C-CE43-4F3A-B3CA-4A3F945C349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title="A circle of people"/>
        </a:ext>
      </dgm:extLst>
    </dgm:pt>
    <dgm:pt modelId="{644AD606-049C-4036-9043-D593466BAF89}" type="pres">
      <dgm:prSet presAssocID="{7C8E011C-CE43-4F3A-B3CA-4A3F945C34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DDFCB-6C7C-4874-B87D-E36DF3EFD791}" type="pres">
      <dgm:prSet presAssocID="{913B8866-95C4-4A53-B6B3-262BCA0B7E61}" presName="spacer" presStyleCnt="0"/>
      <dgm:spPr/>
    </dgm:pt>
    <dgm:pt modelId="{9BC80829-C0C4-432D-A56B-2C55D8F5765F}" type="pres">
      <dgm:prSet presAssocID="{CB07D694-E934-43F0-82DD-A5F258BA50C6}" presName="comp" presStyleCnt="0"/>
      <dgm:spPr/>
    </dgm:pt>
    <dgm:pt modelId="{49FE3724-D1F7-4C87-8869-8282C7679E87}" type="pres">
      <dgm:prSet presAssocID="{CB07D694-E934-43F0-82DD-A5F258BA50C6}" presName="box" presStyleLbl="node1" presStyleIdx="3" presStyleCnt="4" custLinFactNeighborX="2039" custLinFactNeighborY="-498"/>
      <dgm:spPr/>
      <dgm:t>
        <a:bodyPr/>
        <a:lstStyle/>
        <a:p>
          <a:endParaRPr lang="en-GB"/>
        </a:p>
      </dgm:t>
    </dgm:pt>
    <dgm:pt modelId="{69019B49-7B0C-4AF5-B683-2C02B5216B6A}" type="pres">
      <dgm:prSet presAssocID="{CB07D694-E934-43F0-82DD-A5F258BA50C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A057C63-8B08-4E18-9C84-935E1B76CD30}" type="pres">
      <dgm:prSet presAssocID="{CB07D694-E934-43F0-82DD-A5F258BA50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EBAE71-F04D-41A7-A317-0B39E36571C6}" type="presOf" srcId="{DBF3368E-1587-4F0B-A464-EECB38107478}" destId="{F9938CAC-AAFD-4DCF-98C7-1023B1EC9271}" srcOrd="1" destOrd="0" presId="urn:microsoft.com/office/officeart/2005/8/layout/vList4"/>
    <dgm:cxn modelId="{03E14A03-54B5-407A-83E7-5034B0109118}" type="presOf" srcId="{CB07D694-E934-43F0-82DD-A5F258BA50C6}" destId="{DA057C63-8B08-4E18-9C84-935E1B76CD30}" srcOrd="1" destOrd="0" presId="urn:microsoft.com/office/officeart/2005/8/layout/vList4"/>
    <dgm:cxn modelId="{33B71DA5-52B1-49FC-A32B-FC7A431E2A90}" type="presOf" srcId="{CB07D694-E934-43F0-82DD-A5F258BA50C6}" destId="{49FE3724-D1F7-4C87-8869-8282C7679E87}" srcOrd="0" destOrd="0" presId="urn:microsoft.com/office/officeart/2005/8/layout/vList4"/>
    <dgm:cxn modelId="{8C4A1A68-7AC9-415A-946B-46BDA3F95749}" type="presOf" srcId="{FC2E4D42-3642-413C-99DC-1229FCE102C6}" destId="{45FB317F-9CA7-41CD-B297-DB64A99CDB74}" srcOrd="1" destOrd="0" presId="urn:microsoft.com/office/officeart/2005/8/layout/vList4"/>
    <dgm:cxn modelId="{47B37EED-66F3-434A-9D3D-66C53C631809}" srcId="{2D5614B2-B5E5-4A74-B7A9-F19300BD1DCB}" destId="{FC2E4D42-3642-413C-99DC-1229FCE102C6}" srcOrd="0" destOrd="0" parTransId="{F5CF903B-3CA7-4D44-9519-F10BE4539F61}" sibTransId="{0A32E64B-EF14-4C15-BB33-BA3756D0D705}"/>
    <dgm:cxn modelId="{F8254F96-7A3F-40A3-A754-D71EC49DE7B7}" type="presOf" srcId="{DBF3368E-1587-4F0B-A464-EECB38107478}" destId="{DA77B38C-494D-4A28-B0CF-3A683BED1BFB}" srcOrd="0" destOrd="0" presId="urn:microsoft.com/office/officeart/2005/8/layout/vList4"/>
    <dgm:cxn modelId="{E84E62AB-C3AB-4454-AB53-6842D180BDEC}" srcId="{2D5614B2-B5E5-4A74-B7A9-F19300BD1DCB}" destId="{DBF3368E-1587-4F0B-A464-EECB38107478}" srcOrd="1" destOrd="0" parTransId="{8D15016C-B06E-4ADB-85F0-7894DB3790CA}" sibTransId="{C431100E-4DF1-4BEE-89DB-030C7BC2F7E2}"/>
    <dgm:cxn modelId="{E74246F4-A2D5-4CFD-8925-1001390F92F4}" srcId="{2D5614B2-B5E5-4A74-B7A9-F19300BD1DCB}" destId="{CB07D694-E934-43F0-82DD-A5F258BA50C6}" srcOrd="3" destOrd="0" parTransId="{F6B672CF-82F4-4041-B7E7-7F5612D7A988}" sibTransId="{A7BE2E12-DCDF-4634-938A-97BAA752ACA3}"/>
    <dgm:cxn modelId="{46D5738D-1A73-471B-B416-D537C2FE98FA}" type="presOf" srcId="{FC2E4D42-3642-413C-99DC-1229FCE102C6}" destId="{D6281E6E-F506-46DC-B9D0-A5B7E3A0A083}" srcOrd="0" destOrd="0" presId="urn:microsoft.com/office/officeart/2005/8/layout/vList4"/>
    <dgm:cxn modelId="{D706F399-0DE0-49F0-BDF1-4DC3AD95069A}" type="presOf" srcId="{2D5614B2-B5E5-4A74-B7A9-F19300BD1DCB}" destId="{E6512CB1-DBB2-4314-AE67-E63845ABEDF5}" srcOrd="0" destOrd="0" presId="urn:microsoft.com/office/officeart/2005/8/layout/vList4"/>
    <dgm:cxn modelId="{6FBEB68D-2B7E-43DF-9D02-03C63D054733}" type="presOf" srcId="{7C8E011C-CE43-4F3A-B3CA-4A3F945C3490}" destId="{DF542913-12AD-4C59-B27A-2F8581910644}" srcOrd="0" destOrd="0" presId="urn:microsoft.com/office/officeart/2005/8/layout/vList4"/>
    <dgm:cxn modelId="{40B7FE1A-7EE8-4F8C-B093-E969029C2088}" type="presOf" srcId="{7C8E011C-CE43-4F3A-B3CA-4A3F945C3490}" destId="{644AD606-049C-4036-9043-D593466BAF89}" srcOrd="1" destOrd="0" presId="urn:microsoft.com/office/officeart/2005/8/layout/vList4"/>
    <dgm:cxn modelId="{BE3D841F-38EA-4C4E-A389-718273AA310C}" srcId="{2D5614B2-B5E5-4A74-B7A9-F19300BD1DCB}" destId="{7C8E011C-CE43-4F3A-B3CA-4A3F945C3490}" srcOrd="2" destOrd="0" parTransId="{3AFC255C-D67C-4816-8068-5758DBE1BF78}" sibTransId="{913B8866-95C4-4A53-B6B3-262BCA0B7E61}"/>
    <dgm:cxn modelId="{DF989988-A7DB-4075-AA0A-8CAB641D142C}" type="presParOf" srcId="{E6512CB1-DBB2-4314-AE67-E63845ABEDF5}" destId="{12F3F249-D88C-4185-8DDF-7933AA5DEB22}" srcOrd="0" destOrd="0" presId="urn:microsoft.com/office/officeart/2005/8/layout/vList4"/>
    <dgm:cxn modelId="{991603D9-F1D6-4936-AD27-46F123C56195}" type="presParOf" srcId="{12F3F249-D88C-4185-8DDF-7933AA5DEB22}" destId="{D6281E6E-F506-46DC-B9D0-A5B7E3A0A083}" srcOrd="0" destOrd="0" presId="urn:microsoft.com/office/officeart/2005/8/layout/vList4"/>
    <dgm:cxn modelId="{3F669DE7-60A6-43BD-B950-10F634E039EB}" type="presParOf" srcId="{12F3F249-D88C-4185-8DDF-7933AA5DEB22}" destId="{90D8C727-8AF8-43D8-91FE-92A1EC852B0D}" srcOrd="1" destOrd="0" presId="urn:microsoft.com/office/officeart/2005/8/layout/vList4"/>
    <dgm:cxn modelId="{4B1A4BD8-B56B-4536-9E24-08989F743A76}" type="presParOf" srcId="{12F3F249-D88C-4185-8DDF-7933AA5DEB22}" destId="{45FB317F-9CA7-41CD-B297-DB64A99CDB74}" srcOrd="2" destOrd="0" presId="urn:microsoft.com/office/officeart/2005/8/layout/vList4"/>
    <dgm:cxn modelId="{ADAAB6BF-FF06-4D1D-BA3B-33001DD6598B}" type="presParOf" srcId="{E6512CB1-DBB2-4314-AE67-E63845ABEDF5}" destId="{203E176B-066B-4BF7-95D3-9FFDB20CBF6E}" srcOrd="1" destOrd="0" presId="urn:microsoft.com/office/officeart/2005/8/layout/vList4"/>
    <dgm:cxn modelId="{F285E1E2-0BAB-41A8-BD88-9DFE9E9FE473}" type="presParOf" srcId="{E6512CB1-DBB2-4314-AE67-E63845ABEDF5}" destId="{48B2DE20-0B53-41C1-AE37-AE880A2FEAE5}" srcOrd="2" destOrd="0" presId="urn:microsoft.com/office/officeart/2005/8/layout/vList4"/>
    <dgm:cxn modelId="{50EF5142-59C6-4E72-8187-3EE7262B4F19}" type="presParOf" srcId="{48B2DE20-0B53-41C1-AE37-AE880A2FEAE5}" destId="{DA77B38C-494D-4A28-B0CF-3A683BED1BFB}" srcOrd="0" destOrd="0" presId="urn:microsoft.com/office/officeart/2005/8/layout/vList4"/>
    <dgm:cxn modelId="{7779BAF7-A737-4F40-A9FB-5065865AD07E}" type="presParOf" srcId="{48B2DE20-0B53-41C1-AE37-AE880A2FEAE5}" destId="{F038713B-E33D-41E4-84C4-6705E5A87C47}" srcOrd="1" destOrd="0" presId="urn:microsoft.com/office/officeart/2005/8/layout/vList4"/>
    <dgm:cxn modelId="{ED8D47A4-F1BC-4B67-8AE7-941CEA25A78C}" type="presParOf" srcId="{48B2DE20-0B53-41C1-AE37-AE880A2FEAE5}" destId="{F9938CAC-AAFD-4DCF-98C7-1023B1EC9271}" srcOrd="2" destOrd="0" presId="urn:microsoft.com/office/officeart/2005/8/layout/vList4"/>
    <dgm:cxn modelId="{32F7E054-F960-413B-B054-DBE55CF4C0CB}" type="presParOf" srcId="{E6512CB1-DBB2-4314-AE67-E63845ABEDF5}" destId="{9551F2EB-C2C6-40C2-975E-E60215CD055F}" srcOrd="3" destOrd="0" presId="urn:microsoft.com/office/officeart/2005/8/layout/vList4"/>
    <dgm:cxn modelId="{A51F641D-0BFF-4DD7-8A0D-3B5FDC538D1B}" type="presParOf" srcId="{E6512CB1-DBB2-4314-AE67-E63845ABEDF5}" destId="{FF2A91DC-BB78-4AD8-AA26-DFA65B570C46}" srcOrd="4" destOrd="0" presId="urn:microsoft.com/office/officeart/2005/8/layout/vList4"/>
    <dgm:cxn modelId="{D51004C5-497D-4773-936B-578E15CC70A7}" type="presParOf" srcId="{FF2A91DC-BB78-4AD8-AA26-DFA65B570C46}" destId="{DF542913-12AD-4C59-B27A-2F8581910644}" srcOrd="0" destOrd="0" presId="urn:microsoft.com/office/officeart/2005/8/layout/vList4"/>
    <dgm:cxn modelId="{EBEBB72C-479C-4D44-BA55-208A169E07DE}" type="presParOf" srcId="{FF2A91DC-BB78-4AD8-AA26-DFA65B570C46}" destId="{50AE87CF-0120-4B38-9460-D5829C5CF38F}" srcOrd="1" destOrd="0" presId="urn:microsoft.com/office/officeart/2005/8/layout/vList4"/>
    <dgm:cxn modelId="{8CEC7683-E7FE-45E5-89FC-5BF6515129BF}" type="presParOf" srcId="{FF2A91DC-BB78-4AD8-AA26-DFA65B570C46}" destId="{644AD606-049C-4036-9043-D593466BAF89}" srcOrd="2" destOrd="0" presId="urn:microsoft.com/office/officeart/2005/8/layout/vList4"/>
    <dgm:cxn modelId="{6B8FC7E5-9AA5-4809-982A-77618D157E3D}" type="presParOf" srcId="{E6512CB1-DBB2-4314-AE67-E63845ABEDF5}" destId="{E09DDFCB-6C7C-4874-B87D-E36DF3EFD791}" srcOrd="5" destOrd="0" presId="urn:microsoft.com/office/officeart/2005/8/layout/vList4"/>
    <dgm:cxn modelId="{F650E1FA-BE9C-47F5-8054-3C69C362DD28}" type="presParOf" srcId="{E6512CB1-DBB2-4314-AE67-E63845ABEDF5}" destId="{9BC80829-C0C4-432D-A56B-2C55D8F5765F}" srcOrd="6" destOrd="0" presId="urn:microsoft.com/office/officeart/2005/8/layout/vList4"/>
    <dgm:cxn modelId="{7CD8792E-80DC-462B-ACF1-75A9A1C1EC64}" type="presParOf" srcId="{9BC80829-C0C4-432D-A56B-2C55D8F5765F}" destId="{49FE3724-D1F7-4C87-8869-8282C7679E87}" srcOrd="0" destOrd="0" presId="urn:microsoft.com/office/officeart/2005/8/layout/vList4"/>
    <dgm:cxn modelId="{B2B1EDB4-3335-409E-9BEE-6D1D80EE282A}" type="presParOf" srcId="{9BC80829-C0C4-432D-A56B-2C55D8F5765F}" destId="{69019B49-7B0C-4AF5-B683-2C02B5216B6A}" srcOrd="1" destOrd="0" presId="urn:microsoft.com/office/officeart/2005/8/layout/vList4"/>
    <dgm:cxn modelId="{D09B50D3-E14F-46A5-AB06-EA901FFB5288}" type="presParOf" srcId="{9BC80829-C0C4-432D-A56B-2C55D8F5765F}" destId="{DA057C63-8B08-4E18-9C84-935E1B76CD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5614B2-B5E5-4A74-B7A9-F19300BD1DC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E4D42-3642-413C-99DC-1229FCE102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Cyfranogiad ystyrlon  y plant a'r teuluoedd</a:t>
          </a:r>
        </a:p>
      </dgm:t>
    </dgm:pt>
    <dgm:pt modelId="{F5CF903B-3CA7-4D44-9519-F10BE4539F61}" type="par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A32E64B-EF14-4C15-BB33-BA3756D0D705}" type="sib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7C8E011C-CE43-4F3A-B3CA-4A3F945C3490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Asesiadau cydlynol, gofal 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chynlluniau 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cymorth holl gynhwysol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C255C-D67C-4816-8068-5758DBE1BF78}" type="par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913B8866-95C4-4A53-B6B3-262BCA0B7E61}" type="sib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B07D694-E934-43F0-82DD-A5F258BA50C6}">
      <dgm:prSet phldrT="[Text]" custT="1"/>
      <dgm:spPr>
        <a:solidFill>
          <a:srgbClr val="EF9526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Dyheadau a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chyflawniadau</a:t>
          </a:r>
        </a:p>
      </dgm:t>
    </dgm:pt>
    <dgm:pt modelId="{F6B672CF-82F4-4041-B7E7-7F5612D7A988}" type="par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7BE2E12-DCDF-4634-938A-97BAA752ACA3}" type="sib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DBF3368E-1587-4F0B-A464-EECB38107478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Person-ganolog gydag arweiniad gan berson yn hytrach na'r gwasanaeth</a:t>
          </a:r>
        </a:p>
      </dgm:t>
    </dgm:pt>
    <dgm:pt modelId="{8D15016C-B06E-4ADB-85F0-7894DB3790CA}" type="par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431100E-4DF1-4BEE-89DB-030C7BC2F7E2}" type="sib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E6512CB1-DBB2-4314-AE67-E63845ABEDF5}" type="pres">
      <dgm:prSet presAssocID="{2D5614B2-B5E5-4A74-B7A9-F19300BD1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3F249-D88C-4185-8DDF-7933AA5DEB22}" type="pres">
      <dgm:prSet presAssocID="{FC2E4D42-3642-413C-99DC-1229FCE102C6}" presName="comp" presStyleCnt="0"/>
      <dgm:spPr/>
    </dgm:pt>
    <dgm:pt modelId="{D6281E6E-F506-46DC-B9D0-A5B7E3A0A083}" type="pres">
      <dgm:prSet presAssocID="{FC2E4D42-3642-413C-99DC-1229FCE102C6}" presName="box" presStyleLbl="node1" presStyleIdx="0" presStyleCnt="4"/>
      <dgm:spPr/>
      <dgm:t>
        <a:bodyPr/>
        <a:lstStyle/>
        <a:p>
          <a:endParaRPr lang="en-GB"/>
        </a:p>
      </dgm:t>
    </dgm:pt>
    <dgm:pt modelId="{90D8C727-8AF8-43D8-91FE-92A1EC852B0D}" type="pres">
      <dgm:prSet presAssocID="{FC2E4D42-3642-413C-99DC-1229FCE102C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FB317F-9CA7-41CD-B297-DB64A99CDB74}" type="pres">
      <dgm:prSet presAssocID="{FC2E4D42-3642-413C-99DC-1229FCE102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E176B-066B-4BF7-95D3-9FFDB20CBF6E}" type="pres">
      <dgm:prSet presAssocID="{0A32E64B-EF14-4C15-BB33-BA3756D0D705}" presName="spacer" presStyleCnt="0"/>
      <dgm:spPr/>
    </dgm:pt>
    <dgm:pt modelId="{48B2DE20-0B53-41C1-AE37-AE880A2FEAE5}" type="pres">
      <dgm:prSet presAssocID="{DBF3368E-1587-4F0B-A464-EECB38107478}" presName="comp" presStyleCnt="0"/>
      <dgm:spPr/>
    </dgm:pt>
    <dgm:pt modelId="{DA77B38C-494D-4A28-B0CF-3A683BED1BFB}" type="pres">
      <dgm:prSet presAssocID="{DBF3368E-1587-4F0B-A464-EECB38107478}" presName="box" presStyleLbl="node1" presStyleIdx="1" presStyleCnt="4"/>
      <dgm:spPr/>
      <dgm:t>
        <a:bodyPr/>
        <a:lstStyle/>
        <a:p>
          <a:endParaRPr lang="en-GB"/>
        </a:p>
      </dgm:t>
    </dgm:pt>
    <dgm:pt modelId="{F038713B-E33D-41E4-84C4-6705E5A87C47}" type="pres">
      <dgm:prSet presAssocID="{DBF3368E-1587-4F0B-A464-EECB3810747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938CAC-AAFD-4DCF-98C7-1023B1EC9271}" type="pres">
      <dgm:prSet presAssocID="{DBF3368E-1587-4F0B-A464-EECB3810747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1F2EB-C2C6-40C2-975E-E60215CD055F}" type="pres">
      <dgm:prSet presAssocID="{C431100E-4DF1-4BEE-89DB-030C7BC2F7E2}" presName="spacer" presStyleCnt="0"/>
      <dgm:spPr/>
    </dgm:pt>
    <dgm:pt modelId="{FF2A91DC-BB78-4AD8-AA26-DFA65B570C46}" type="pres">
      <dgm:prSet presAssocID="{7C8E011C-CE43-4F3A-B3CA-4A3F945C3490}" presName="comp" presStyleCnt="0"/>
      <dgm:spPr/>
    </dgm:pt>
    <dgm:pt modelId="{DF542913-12AD-4C59-B27A-2F8581910644}" type="pres">
      <dgm:prSet presAssocID="{7C8E011C-CE43-4F3A-B3CA-4A3F945C3490}" presName="box" presStyleLbl="node1" presStyleIdx="2" presStyleCnt="4" custLinFactNeighborX="876" custLinFactNeighborY="-905"/>
      <dgm:spPr/>
      <dgm:t>
        <a:bodyPr/>
        <a:lstStyle/>
        <a:p>
          <a:endParaRPr lang="en-GB"/>
        </a:p>
      </dgm:t>
    </dgm:pt>
    <dgm:pt modelId="{50AE87CF-0120-4B38-9460-D5829C5CF38F}" type="pres">
      <dgm:prSet presAssocID="{7C8E011C-CE43-4F3A-B3CA-4A3F945C349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44AD606-049C-4036-9043-D593466BAF89}" type="pres">
      <dgm:prSet presAssocID="{7C8E011C-CE43-4F3A-B3CA-4A3F945C34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DDFCB-6C7C-4874-B87D-E36DF3EFD791}" type="pres">
      <dgm:prSet presAssocID="{913B8866-95C4-4A53-B6B3-262BCA0B7E61}" presName="spacer" presStyleCnt="0"/>
      <dgm:spPr/>
    </dgm:pt>
    <dgm:pt modelId="{9BC80829-C0C4-432D-A56B-2C55D8F5765F}" type="pres">
      <dgm:prSet presAssocID="{CB07D694-E934-43F0-82DD-A5F258BA50C6}" presName="comp" presStyleCnt="0"/>
      <dgm:spPr/>
    </dgm:pt>
    <dgm:pt modelId="{49FE3724-D1F7-4C87-8869-8282C7679E87}" type="pres">
      <dgm:prSet presAssocID="{CB07D694-E934-43F0-82DD-A5F258BA50C6}" presName="box" presStyleLbl="node1" presStyleIdx="3" presStyleCnt="4"/>
      <dgm:spPr/>
      <dgm:t>
        <a:bodyPr/>
        <a:lstStyle/>
        <a:p>
          <a:endParaRPr lang="en-GB"/>
        </a:p>
      </dgm:t>
    </dgm:pt>
    <dgm:pt modelId="{69019B49-7B0C-4AF5-B683-2C02B5216B6A}" type="pres">
      <dgm:prSet presAssocID="{CB07D694-E934-43F0-82DD-A5F258BA50C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A057C63-8B08-4E18-9C84-935E1B76CD30}" type="pres">
      <dgm:prSet presAssocID="{CB07D694-E934-43F0-82DD-A5F258BA50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B37EED-66F3-434A-9D3D-66C53C631809}" srcId="{2D5614B2-B5E5-4A74-B7A9-F19300BD1DCB}" destId="{FC2E4D42-3642-413C-99DC-1229FCE102C6}" srcOrd="0" destOrd="0" parTransId="{F5CF903B-3CA7-4D44-9519-F10BE4539F61}" sibTransId="{0A32E64B-EF14-4C15-BB33-BA3756D0D705}"/>
    <dgm:cxn modelId="{EBB890C2-7EAD-4C9C-B89E-4AC1D2DC5326}" type="presOf" srcId="{DBF3368E-1587-4F0B-A464-EECB38107478}" destId="{F9938CAC-AAFD-4DCF-98C7-1023B1EC9271}" srcOrd="1" destOrd="0" presId="urn:microsoft.com/office/officeart/2005/8/layout/vList4"/>
    <dgm:cxn modelId="{A332D62D-4F8F-4CE1-A9D8-7295AC268BF5}" type="presOf" srcId="{FC2E4D42-3642-413C-99DC-1229FCE102C6}" destId="{D6281E6E-F506-46DC-B9D0-A5B7E3A0A083}" srcOrd="0" destOrd="0" presId="urn:microsoft.com/office/officeart/2005/8/layout/vList4"/>
    <dgm:cxn modelId="{E84E62AB-C3AB-4454-AB53-6842D180BDEC}" srcId="{2D5614B2-B5E5-4A74-B7A9-F19300BD1DCB}" destId="{DBF3368E-1587-4F0B-A464-EECB38107478}" srcOrd="1" destOrd="0" parTransId="{8D15016C-B06E-4ADB-85F0-7894DB3790CA}" sibTransId="{C431100E-4DF1-4BEE-89DB-030C7BC2F7E2}"/>
    <dgm:cxn modelId="{9E5380B4-FD12-45D8-BDC7-B7DDC225ED06}" type="presOf" srcId="{7C8E011C-CE43-4F3A-B3CA-4A3F945C3490}" destId="{DF542913-12AD-4C59-B27A-2F8581910644}" srcOrd="0" destOrd="0" presId="urn:microsoft.com/office/officeart/2005/8/layout/vList4"/>
    <dgm:cxn modelId="{E74246F4-A2D5-4CFD-8925-1001390F92F4}" srcId="{2D5614B2-B5E5-4A74-B7A9-F19300BD1DCB}" destId="{CB07D694-E934-43F0-82DD-A5F258BA50C6}" srcOrd="3" destOrd="0" parTransId="{F6B672CF-82F4-4041-B7E7-7F5612D7A988}" sibTransId="{A7BE2E12-DCDF-4634-938A-97BAA752ACA3}"/>
    <dgm:cxn modelId="{9F4AD5B5-8137-4294-B6CB-C22D145C2AC2}" type="presOf" srcId="{DBF3368E-1587-4F0B-A464-EECB38107478}" destId="{DA77B38C-494D-4A28-B0CF-3A683BED1BFB}" srcOrd="0" destOrd="0" presId="urn:microsoft.com/office/officeart/2005/8/layout/vList4"/>
    <dgm:cxn modelId="{583B9E00-E5C3-459C-BD5B-BDD4BE077DA2}" type="presOf" srcId="{CB07D694-E934-43F0-82DD-A5F258BA50C6}" destId="{49FE3724-D1F7-4C87-8869-8282C7679E87}" srcOrd="0" destOrd="0" presId="urn:microsoft.com/office/officeart/2005/8/layout/vList4"/>
    <dgm:cxn modelId="{015D9F4A-5BA6-48CA-BF69-C02AE0C4E735}" type="presOf" srcId="{2D5614B2-B5E5-4A74-B7A9-F19300BD1DCB}" destId="{E6512CB1-DBB2-4314-AE67-E63845ABEDF5}" srcOrd="0" destOrd="0" presId="urn:microsoft.com/office/officeart/2005/8/layout/vList4"/>
    <dgm:cxn modelId="{3485F977-CD4B-4F33-939C-A61B7EE2119A}" type="presOf" srcId="{FC2E4D42-3642-413C-99DC-1229FCE102C6}" destId="{45FB317F-9CA7-41CD-B297-DB64A99CDB74}" srcOrd="1" destOrd="0" presId="urn:microsoft.com/office/officeart/2005/8/layout/vList4"/>
    <dgm:cxn modelId="{BE3D841F-38EA-4C4E-A389-718273AA310C}" srcId="{2D5614B2-B5E5-4A74-B7A9-F19300BD1DCB}" destId="{7C8E011C-CE43-4F3A-B3CA-4A3F945C3490}" srcOrd="2" destOrd="0" parTransId="{3AFC255C-D67C-4816-8068-5758DBE1BF78}" sibTransId="{913B8866-95C4-4A53-B6B3-262BCA0B7E61}"/>
    <dgm:cxn modelId="{0B8B947F-D322-4CE0-92B2-BC2FCF9FD872}" type="presOf" srcId="{7C8E011C-CE43-4F3A-B3CA-4A3F945C3490}" destId="{644AD606-049C-4036-9043-D593466BAF89}" srcOrd="1" destOrd="0" presId="urn:microsoft.com/office/officeart/2005/8/layout/vList4"/>
    <dgm:cxn modelId="{60E8D93A-A335-43CF-A88C-EEBCB69599B2}" type="presOf" srcId="{CB07D694-E934-43F0-82DD-A5F258BA50C6}" destId="{DA057C63-8B08-4E18-9C84-935E1B76CD30}" srcOrd="1" destOrd="0" presId="urn:microsoft.com/office/officeart/2005/8/layout/vList4"/>
    <dgm:cxn modelId="{92D062C0-AD8C-4A5A-BC63-F4B02668C3BC}" type="presParOf" srcId="{E6512CB1-DBB2-4314-AE67-E63845ABEDF5}" destId="{12F3F249-D88C-4185-8DDF-7933AA5DEB22}" srcOrd="0" destOrd="0" presId="urn:microsoft.com/office/officeart/2005/8/layout/vList4"/>
    <dgm:cxn modelId="{D1245678-E059-4FD4-9EAE-4A9A21D73576}" type="presParOf" srcId="{12F3F249-D88C-4185-8DDF-7933AA5DEB22}" destId="{D6281E6E-F506-46DC-B9D0-A5B7E3A0A083}" srcOrd="0" destOrd="0" presId="urn:microsoft.com/office/officeart/2005/8/layout/vList4"/>
    <dgm:cxn modelId="{299AD771-CF2E-4F1F-8069-C97B84223D4D}" type="presParOf" srcId="{12F3F249-D88C-4185-8DDF-7933AA5DEB22}" destId="{90D8C727-8AF8-43D8-91FE-92A1EC852B0D}" srcOrd="1" destOrd="0" presId="urn:microsoft.com/office/officeart/2005/8/layout/vList4"/>
    <dgm:cxn modelId="{CB2E8C6E-342D-46D9-AB72-7E4B01AE2AE7}" type="presParOf" srcId="{12F3F249-D88C-4185-8DDF-7933AA5DEB22}" destId="{45FB317F-9CA7-41CD-B297-DB64A99CDB74}" srcOrd="2" destOrd="0" presId="urn:microsoft.com/office/officeart/2005/8/layout/vList4"/>
    <dgm:cxn modelId="{AFD91EB0-0570-4949-8093-9AAC2D18DA0A}" type="presParOf" srcId="{E6512CB1-DBB2-4314-AE67-E63845ABEDF5}" destId="{203E176B-066B-4BF7-95D3-9FFDB20CBF6E}" srcOrd="1" destOrd="0" presId="urn:microsoft.com/office/officeart/2005/8/layout/vList4"/>
    <dgm:cxn modelId="{10483597-9102-496B-8190-54B28F5BA7DE}" type="presParOf" srcId="{E6512CB1-DBB2-4314-AE67-E63845ABEDF5}" destId="{48B2DE20-0B53-41C1-AE37-AE880A2FEAE5}" srcOrd="2" destOrd="0" presId="urn:microsoft.com/office/officeart/2005/8/layout/vList4"/>
    <dgm:cxn modelId="{6DBF8409-494E-4FF2-BFDE-4C67BB117C8A}" type="presParOf" srcId="{48B2DE20-0B53-41C1-AE37-AE880A2FEAE5}" destId="{DA77B38C-494D-4A28-B0CF-3A683BED1BFB}" srcOrd="0" destOrd="0" presId="urn:microsoft.com/office/officeart/2005/8/layout/vList4"/>
    <dgm:cxn modelId="{D6E9F556-5215-496C-B2B4-C711F83213B3}" type="presParOf" srcId="{48B2DE20-0B53-41C1-AE37-AE880A2FEAE5}" destId="{F038713B-E33D-41E4-84C4-6705E5A87C47}" srcOrd="1" destOrd="0" presId="urn:microsoft.com/office/officeart/2005/8/layout/vList4"/>
    <dgm:cxn modelId="{305D1EC0-0B67-4E91-8AE1-EB76744BB1A9}" type="presParOf" srcId="{48B2DE20-0B53-41C1-AE37-AE880A2FEAE5}" destId="{F9938CAC-AAFD-4DCF-98C7-1023B1EC9271}" srcOrd="2" destOrd="0" presId="urn:microsoft.com/office/officeart/2005/8/layout/vList4"/>
    <dgm:cxn modelId="{286D323A-F1D7-4B26-ADEC-81BD260A8159}" type="presParOf" srcId="{E6512CB1-DBB2-4314-AE67-E63845ABEDF5}" destId="{9551F2EB-C2C6-40C2-975E-E60215CD055F}" srcOrd="3" destOrd="0" presId="urn:microsoft.com/office/officeart/2005/8/layout/vList4"/>
    <dgm:cxn modelId="{073EF716-5F24-466E-B602-8E1FE994EFC9}" type="presParOf" srcId="{E6512CB1-DBB2-4314-AE67-E63845ABEDF5}" destId="{FF2A91DC-BB78-4AD8-AA26-DFA65B570C46}" srcOrd="4" destOrd="0" presId="urn:microsoft.com/office/officeart/2005/8/layout/vList4"/>
    <dgm:cxn modelId="{A016C272-5567-4BEA-9125-ED341E5246B0}" type="presParOf" srcId="{FF2A91DC-BB78-4AD8-AA26-DFA65B570C46}" destId="{DF542913-12AD-4C59-B27A-2F8581910644}" srcOrd="0" destOrd="0" presId="urn:microsoft.com/office/officeart/2005/8/layout/vList4"/>
    <dgm:cxn modelId="{1798D322-9F55-4EEC-8EDB-9A0C09CC8D54}" type="presParOf" srcId="{FF2A91DC-BB78-4AD8-AA26-DFA65B570C46}" destId="{50AE87CF-0120-4B38-9460-D5829C5CF38F}" srcOrd="1" destOrd="0" presId="urn:microsoft.com/office/officeart/2005/8/layout/vList4"/>
    <dgm:cxn modelId="{3C0D9B8B-23D5-41E4-80FA-B6CCE71429D6}" type="presParOf" srcId="{FF2A91DC-BB78-4AD8-AA26-DFA65B570C46}" destId="{644AD606-049C-4036-9043-D593466BAF89}" srcOrd="2" destOrd="0" presId="urn:microsoft.com/office/officeart/2005/8/layout/vList4"/>
    <dgm:cxn modelId="{515B98F1-01EC-447E-9DD3-F85221D9363C}" type="presParOf" srcId="{E6512CB1-DBB2-4314-AE67-E63845ABEDF5}" destId="{E09DDFCB-6C7C-4874-B87D-E36DF3EFD791}" srcOrd="5" destOrd="0" presId="urn:microsoft.com/office/officeart/2005/8/layout/vList4"/>
    <dgm:cxn modelId="{255C0206-2827-4EA1-87E9-F3D00F79B158}" type="presParOf" srcId="{E6512CB1-DBB2-4314-AE67-E63845ABEDF5}" destId="{9BC80829-C0C4-432D-A56B-2C55D8F5765F}" srcOrd="6" destOrd="0" presId="urn:microsoft.com/office/officeart/2005/8/layout/vList4"/>
    <dgm:cxn modelId="{35EEC9E0-A6D5-4EF8-81DE-9727F656AB4D}" type="presParOf" srcId="{9BC80829-C0C4-432D-A56B-2C55D8F5765F}" destId="{49FE3724-D1F7-4C87-8869-8282C7679E87}" srcOrd="0" destOrd="0" presId="urn:microsoft.com/office/officeart/2005/8/layout/vList4"/>
    <dgm:cxn modelId="{C20F827C-FFD8-4F7A-BD54-82FDC1556541}" type="presParOf" srcId="{9BC80829-C0C4-432D-A56B-2C55D8F5765F}" destId="{69019B49-7B0C-4AF5-B683-2C02B5216B6A}" srcOrd="1" destOrd="0" presId="urn:microsoft.com/office/officeart/2005/8/layout/vList4"/>
    <dgm:cxn modelId="{14F072A9-43CB-4214-BD2D-6E1B367323FF}" type="presParOf" srcId="{9BC80829-C0C4-432D-A56B-2C55D8F5765F}" destId="{DA057C63-8B08-4E18-9C84-935E1B76CD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54BA-A4E3-41F5-8E1A-5238E63B5CBE}">
      <dsp:nvSpPr>
        <dsp:cNvPr id="0" name=""/>
        <dsp:cNvSpPr/>
      </dsp:nvSpPr>
      <dsp:spPr>
        <a:xfrm>
          <a:off x="2890676" y="1679799"/>
          <a:ext cx="1360951" cy="13609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Meddylfryd</a:t>
          </a:r>
        </a:p>
      </dsp:txBody>
      <dsp:txXfrm>
        <a:off x="2957112" y="1746235"/>
        <a:ext cx="1228079" cy="1228079"/>
      </dsp:txXfrm>
    </dsp:sp>
    <dsp:sp modelId="{61B9493A-57AD-4916-9EC2-219BCD5B78AF}">
      <dsp:nvSpPr>
        <dsp:cNvPr id="0" name=""/>
        <dsp:cNvSpPr/>
      </dsp:nvSpPr>
      <dsp:spPr>
        <a:xfrm rot="16200000">
          <a:off x="3210118" y="1318766"/>
          <a:ext cx="7220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388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ECC84-45CD-4BB7-B528-441CAAC568F9}">
      <dsp:nvSpPr>
        <dsp:cNvPr id="0" name=""/>
        <dsp:cNvSpPr/>
      </dsp:nvSpPr>
      <dsp:spPr>
        <a:xfrm>
          <a:off x="2878287" y="45895"/>
          <a:ext cx="1385728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Gwerthoedd</a:t>
          </a:r>
        </a:p>
      </dsp:txBody>
      <dsp:txXfrm>
        <a:off x="2922799" y="90407"/>
        <a:ext cx="1296704" cy="822813"/>
      </dsp:txXfrm>
    </dsp:sp>
    <dsp:sp modelId="{66820D91-89E0-4454-952B-5EC16B803C32}">
      <dsp:nvSpPr>
        <dsp:cNvPr id="0" name=""/>
        <dsp:cNvSpPr/>
      </dsp:nvSpPr>
      <dsp:spPr>
        <a:xfrm rot="19285714">
          <a:off x="4223607" y="1737537"/>
          <a:ext cx="256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E68C3-43E2-4ADC-B9BF-52D2B274A286}">
      <dsp:nvSpPr>
        <dsp:cNvPr id="0" name=""/>
        <dsp:cNvSpPr/>
      </dsp:nvSpPr>
      <dsp:spPr>
        <a:xfrm>
          <a:off x="4403872" y="745624"/>
          <a:ext cx="1240563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Traddodiad</a:t>
          </a:r>
        </a:p>
      </dsp:txBody>
      <dsp:txXfrm>
        <a:off x="4448384" y="790136"/>
        <a:ext cx="1151539" cy="822813"/>
      </dsp:txXfrm>
    </dsp:sp>
    <dsp:sp modelId="{E89DFCBA-DC7B-4601-BEA9-0C5D272727AC}">
      <dsp:nvSpPr>
        <dsp:cNvPr id="0" name=""/>
        <dsp:cNvSpPr/>
      </dsp:nvSpPr>
      <dsp:spPr>
        <a:xfrm rot="771429">
          <a:off x="4245734" y="2567894"/>
          <a:ext cx="470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F52E-7FE9-4167-8D20-D569ED4BD972}">
      <dsp:nvSpPr>
        <dsp:cNvPr id="0" name=""/>
        <dsp:cNvSpPr/>
      </dsp:nvSpPr>
      <dsp:spPr>
        <a:xfrm>
          <a:off x="4709962" y="2317902"/>
          <a:ext cx="1346108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Credoau</a:t>
          </a:r>
        </a:p>
      </dsp:txBody>
      <dsp:txXfrm>
        <a:off x="4754474" y="2362414"/>
        <a:ext cx="1257084" cy="822813"/>
      </dsp:txXfrm>
    </dsp:sp>
    <dsp:sp modelId="{558C667D-7216-4BEF-A79B-93038EF0DB12}">
      <dsp:nvSpPr>
        <dsp:cNvPr id="0" name=""/>
        <dsp:cNvSpPr/>
      </dsp:nvSpPr>
      <dsp:spPr>
        <a:xfrm rot="3559603">
          <a:off x="3808482" y="3332699"/>
          <a:ext cx="678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9E09-84B9-47C1-8563-442E161A67C2}">
      <dsp:nvSpPr>
        <dsp:cNvPr id="0" name=""/>
        <dsp:cNvSpPr/>
      </dsp:nvSpPr>
      <dsp:spPr>
        <a:xfrm>
          <a:off x="3732638" y="3624649"/>
          <a:ext cx="1717728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Ymddygiad</a:t>
          </a:r>
        </a:p>
      </dsp:txBody>
      <dsp:txXfrm>
        <a:off x="3777150" y="3669161"/>
        <a:ext cx="1628704" cy="822813"/>
      </dsp:txXfrm>
    </dsp:sp>
    <dsp:sp modelId="{9757DC70-2CFA-4E93-BFA1-9D8AF691E078}">
      <dsp:nvSpPr>
        <dsp:cNvPr id="0" name=""/>
        <dsp:cNvSpPr/>
      </dsp:nvSpPr>
      <dsp:spPr>
        <a:xfrm rot="6942857">
          <a:off x="2815324" y="3309760"/>
          <a:ext cx="5971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53BBF-0B5F-4A51-BED4-4B9241660AEF}">
      <dsp:nvSpPr>
        <dsp:cNvPr id="0" name=""/>
        <dsp:cNvSpPr/>
      </dsp:nvSpPr>
      <dsp:spPr>
        <a:xfrm>
          <a:off x="1959798" y="3578771"/>
          <a:ext cx="1609994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Agweddau</a:t>
          </a:r>
        </a:p>
      </dsp:txBody>
      <dsp:txXfrm>
        <a:off x="2004310" y="3623283"/>
        <a:ext cx="1520970" cy="822813"/>
      </dsp:txXfrm>
    </dsp:sp>
    <dsp:sp modelId="{ADDE9738-DFC8-4F33-AB47-B63FE74548E8}">
      <dsp:nvSpPr>
        <dsp:cNvPr id="0" name=""/>
        <dsp:cNvSpPr/>
      </dsp:nvSpPr>
      <dsp:spPr>
        <a:xfrm rot="10028571">
          <a:off x="2586002" y="2549917"/>
          <a:ext cx="3085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21B81-A275-40F3-8289-D4D86E81AE6A}">
      <dsp:nvSpPr>
        <dsp:cNvPr id="0" name=""/>
        <dsp:cNvSpPr/>
      </dsp:nvSpPr>
      <dsp:spPr>
        <a:xfrm>
          <a:off x="928703" y="2317902"/>
          <a:ext cx="1661166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Rhyngweithio</a:t>
          </a:r>
        </a:p>
      </dsp:txBody>
      <dsp:txXfrm>
        <a:off x="973215" y="2362414"/>
        <a:ext cx="1572142" cy="822813"/>
      </dsp:txXfrm>
    </dsp:sp>
    <dsp:sp modelId="{F6E0B718-0028-44C3-996C-2B2F3C504772}">
      <dsp:nvSpPr>
        <dsp:cNvPr id="0" name=""/>
        <dsp:cNvSpPr/>
      </dsp:nvSpPr>
      <dsp:spPr>
        <a:xfrm rot="13114286">
          <a:off x="2661833" y="1737537"/>
          <a:ext cx="256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C492A-E879-404E-9776-7678082FC143}">
      <dsp:nvSpPr>
        <dsp:cNvPr id="0" name=""/>
        <dsp:cNvSpPr/>
      </dsp:nvSpPr>
      <dsp:spPr>
        <a:xfrm>
          <a:off x="1511677" y="745624"/>
          <a:ext cx="1212944" cy="91183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Polisïau</a:t>
          </a:r>
        </a:p>
      </dsp:txBody>
      <dsp:txXfrm>
        <a:off x="1556189" y="790136"/>
        <a:ext cx="1123920" cy="822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42F5C-0A2B-4EA5-BE61-B2C587FA7C21}">
      <dsp:nvSpPr>
        <dsp:cNvPr id="0" name=""/>
        <dsp:cNvSpPr/>
      </dsp:nvSpPr>
      <dsp:spPr>
        <a:xfrm>
          <a:off x="3208347" y="1579625"/>
          <a:ext cx="2007772" cy="1736804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/>
              </a:solidFill>
            </a:rPr>
            <a:t>Pobl</a:t>
          </a:r>
        </a:p>
      </dsp:txBody>
      <dsp:txXfrm>
        <a:off x="3541063" y="1867438"/>
        <a:ext cx="1342340" cy="1161178"/>
      </dsp:txXfrm>
    </dsp:sp>
    <dsp:sp modelId="{778FCE61-895B-4364-AAE4-1B9E07F3B4D8}">
      <dsp:nvSpPr>
        <dsp:cNvPr id="0" name=""/>
        <dsp:cNvSpPr/>
      </dsp:nvSpPr>
      <dsp:spPr>
        <a:xfrm>
          <a:off x="4465599" y="748681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7A725-B07E-454D-B462-14F8FBEC9F3F}">
      <dsp:nvSpPr>
        <dsp:cNvPr id="0" name=""/>
        <dsp:cNvSpPr/>
      </dsp:nvSpPr>
      <dsp:spPr>
        <a:xfrm>
          <a:off x="3532391" y="0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/>
              </a:solidFill>
            </a:rPr>
            <a:t>Cydweithredu</a:t>
          </a:r>
        </a:p>
      </dsp:txBody>
      <dsp:txXfrm>
        <a:off x="3805061" y="235892"/>
        <a:ext cx="1100015" cy="951641"/>
      </dsp:txXfrm>
    </dsp:sp>
    <dsp:sp modelId="{23B0E885-8A6D-42FC-AA58-CA5AE5842C10}">
      <dsp:nvSpPr>
        <dsp:cNvPr id="0" name=""/>
        <dsp:cNvSpPr/>
      </dsp:nvSpPr>
      <dsp:spPr>
        <a:xfrm>
          <a:off x="5349691" y="1968900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F6921-CEFB-4F5D-AD14-8765E3BC10A2}">
      <dsp:nvSpPr>
        <dsp:cNvPr id="0" name=""/>
        <dsp:cNvSpPr/>
      </dsp:nvSpPr>
      <dsp:spPr>
        <a:xfrm>
          <a:off x="4902274" y="875502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/>
              </a:solidFill>
            </a:rPr>
            <a:t>Llesiant</a:t>
          </a:r>
        </a:p>
      </dsp:txBody>
      <dsp:txXfrm>
        <a:off x="5174944" y="1111394"/>
        <a:ext cx="1100015" cy="951641"/>
      </dsp:txXfrm>
    </dsp:sp>
    <dsp:sp modelId="{90B8A3AF-24CC-4764-98E9-6FE52357FF02}">
      <dsp:nvSpPr>
        <dsp:cNvPr id="0" name=""/>
        <dsp:cNvSpPr/>
      </dsp:nvSpPr>
      <dsp:spPr>
        <a:xfrm>
          <a:off x="4735543" y="3346298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844F1-0EA1-4CC2-92AE-4CC06A7AE0BD}">
      <dsp:nvSpPr>
        <dsp:cNvPr id="0" name=""/>
        <dsp:cNvSpPr/>
      </dsp:nvSpPr>
      <dsp:spPr>
        <a:xfrm>
          <a:off x="4902274" y="2596637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/>
              </a:solidFill>
            </a:rPr>
            <a:t>Ataliad</a:t>
          </a:r>
        </a:p>
      </dsp:txBody>
      <dsp:txXfrm>
        <a:off x="5174944" y="2832529"/>
        <a:ext cx="1100015" cy="951641"/>
      </dsp:txXfrm>
    </dsp:sp>
    <dsp:sp modelId="{F9D75CB4-FBF9-45DF-AACC-E4197DEF08F3}">
      <dsp:nvSpPr>
        <dsp:cNvPr id="0" name=""/>
        <dsp:cNvSpPr/>
      </dsp:nvSpPr>
      <dsp:spPr>
        <a:xfrm>
          <a:off x="3212084" y="3489277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72495-31E3-4C6D-BD96-FFF1727181C8}">
      <dsp:nvSpPr>
        <dsp:cNvPr id="0" name=""/>
        <dsp:cNvSpPr/>
      </dsp:nvSpPr>
      <dsp:spPr>
        <a:xfrm>
          <a:off x="3393292" y="3473118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/>
              </a:solidFill>
            </a:rPr>
            <a:t>Partneriaeth</a:t>
          </a:r>
        </a:p>
      </dsp:txBody>
      <dsp:txXfrm>
        <a:off x="3665962" y="3709010"/>
        <a:ext cx="1100015" cy="951641"/>
      </dsp:txXfrm>
    </dsp:sp>
    <dsp:sp modelId="{5751C597-17E6-4570-9793-5ADF0C2D59C8}">
      <dsp:nvSpPr>
        <dsp:cNvPr id="0" name=""/>
        <dsp:cNvSpPr/>
      </dsp:nvSpPr>
      <dsp:spPr>
        <a:xfrm>
          <a:off x="2313513" y="2269548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57975-A12D-4882-A94D-E8E8714D0A6A}">
      <dsp:nvSpPr>
        <dsp:cNvPr id="0" name=""/>
        <dsp:cNvSpPr/>
      </dsp:nvSpPr>
      <dsp:spPr>
        <a:xfrm>
          <a:off x="1877305" y="2597616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Cydgynhyrchu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2149975" y="2833508"/>
        <a:ext cx="1100015" cy="951641"/>
      </dsp:txXfrm>
    </dsp:sp>
    <dsp:sp modelId="{F70035A8-7D5D-4D91-9280-08C8C14F8996}">
      <dsp:nvSpPr>
        <dsp:cNvPr id="0" name=""/>
        <dsp:cNvSpPr/>
      </dsp:nvSpPr>
      <dsp:spPr>
        <a:xfrm>
          <a:off x="1877305" y="873543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rgbClr val="FDC5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/>
              </a:solidFill>
            </a:rPr>
            <a:t>Ymyrraeth gynnar</a:t>
          </a:r>
        </a:p>
      </dsp:txBody>
      <dsp:txXfrm>
        <a:off x="2149975" y="1109435"/>
        <a:ext cx="1100015" cy="951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81E6E-F506-46DC-B9D0-A5B7E3A0A083}">
      <dsp:nvSpPr>
        <dsp:cNvPr id="0" name=""/>
        <dsp:cNvSpPr/>
      </dsp:nvSpPr>
      <dsp:spPr>
        <a:xfrm>
          <a:off x="0" y="0"/>
          <a:ext cx="3283584" cy="1004283"/>
        </a:xfrm>
        <a:prstGeom prst="roundRect">
          <a:avLst>
            <a:gd name="adj" fmla="val 10000"/>
          </a:avLst>
        </a:prstGeom>
        <a:solidFill>
          <a:srgbClr val="34B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Cydgynhyrchu </a:t>
          </a: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chydweithio</a:t>
          </a:r>
        </a:p>
      </dsp:txBody>
      <dsp:txXfrm>
        <a:off x="757145" y="0"/>
        <a:ext cx="2526438" cy="1004283"/>
      </dsp:txXfrm>
    </dsp:sp>
    <dsp:sp modelId="{90D8C727-8AF8-43D8-91FE-92A1EC852B0D}">
      <dsp:nvSpPr>
        <dsp:cNvPr id="0" name=""/>
        <dsp:cNvSpPr/>
      </dsp:nvSpPr>
      <dsp:spPr>
        <a:xfrm>
          <a:off x="100428" y="128403"/>
          <a:ext cx="656716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7B38C-494D-4A28-B0CF-3A683BED1BFB}">
      <dsp:nvSpPr>
        <dsp:cNvPr id="0" name=""/>
        <dsp:cNvSpPr/>
      </dsp:nvSpPr>
      <dsp:spPr>
        <a:xfrm>
          <a:off x="0" y="1104711"/>
          <a:ext cx="3283584" cy="1004283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 derbyn risg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145" y="1104711"/>
        <a:ext cx="2526438" cy="1004283"/>
      </dsp:txXfrm>
    </dsp:sp>
    <dsp:sp modelId="{F038713B-E33D-41E4-84C4-6705E5A87C47}">
      <dsp:nvSpPr>
        <dsp:cNvPr id="0" name=""/>
        <dsp:cNvSpPr/>
      </dsp:nvSpPr>
      <dsp:spPr>
        <a:xfrm>
          <a:off x="100428" y="1233115"/>
          <a:ext cx="656716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2913-12AD-4C59-B27A-2F8581910644}">
      <dsp:nvSpPr>
        <dsp:cNvPr id="0" name=""/>
        <dsp:cNvSpPr/>
      </dsp:nvSpPr>
      <dsp:spPr>
        <a:xfrm>
          <a:off x="0" y="2209423"/>
          <a:ext cx="3283584" cy="1004283"/>
        </a:xfrm>
        <a:prstGeom prst="roundRect">
          <a:avLst>
            <a:gd name="adj" fmla="val 10000"/>
          </a:avLst>
        </a:prstGeom>
        <a:solidFill>
          <a:srgbClr val="ED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Dull seiliedig ar </a:t>
          </a:r>
          <a:endParaRPr lang="en-GB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gryfderau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145" y="2209423"/>
        <a:ext cx="2526438" cy="1004283"/>
      </dsp:txXfrm>
    </dsp:sp>
    <dsp:sp modelId="{50AE87CF-0120-4B38-9460-D5829C5CF38F}">
      <dsp:nvSpPr>
        <dsp:cNvPr id="0" name=""/>
        <dsp:cNvSpPr/>
      </dsp:nvSpPr>
      <dsp:spPr>
        <a:xfrm>
          <a:off x="100428" y="2337827"/>
          <a:ext cx="656716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3724-D1F7-4C87-8869-8282C7679E87}">
      <dsp:nvSpPr>
        <dsp:cNvPr id="0" name=""/>
        <dsp:cNvSpPr/>
      </dsp:nvSpPr>
      <dsp:spPr>
        <a:xfrm>
          <a:off x="0" y="3314135"/>
          <a:ext cx="3283584" cy="100428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Seiliedig ar ganlyniadau</a:t>
          </a:r>
        </a:p>
      </dsp:txBody>
      <dsp:txXfrm>
        <a:off x="757145" y="3314135"/>
        <a:ext cx="2526438" cy="1004283"/>
      </dsp:txXfrm>
    </dsp:sp>
    <dsp:sp modelId="{69019B49-7B0C-4AF5-B683-2C02B5216B6A}">
      <dsp:nvSpPr>
        <dsp:cNvPr id="0" name=""/>
        <dsp:cNvSpPr/>
      </dsp:nvSpPr>
      <dsp:spPr>
        <a:xfrm>
          <a:off x="100428" y="3414564"/>
          <a:ext cx="656716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81E6E-F506-46DC-B9D0-A5B7E3A0A083}">
      <dsp:nvSpPr>
        <dsp:cNvPr id="0" name=""/>
        <dsp:cNvSpPr/>
      </dsp:nvSpPr>
      <dsp:spPr>
        <a:xfrm>
          <a:off x="0" y="97606"/>
          <a:ext cx="3640807" cy="1004283"/>
        </a:xfrm>
        <a:prstGeom prst="roundRect">
          <a:avLst>
            <a:gd name="adj" fmla="val 10000"/>
          </a:avLst>
        </a:prstGeom>
        <a:solidFill>
          <a:srgbClr val="34B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Beth sy'n bwysig </a:t>
          </a: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i'r 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person</a:t>
          </a:r>
        </a:p>
      </dsp:txBody>
      <dsp:txXfrm>
        <a:off x="828589" y="97606"/>
        <a:ext cx="2812217" cy="1004283"/>
      </dsp:txXfrm>
    </dsp:sp>
    <dsp:sp modelId="{90D8C727-8AF8-43D8-91FE-92A1EC852B0D}">
      <dsp:nvSpPr>
        <dsp:cNvPr id="0" name=""/>
        <dsp:cNvSpPr/>
      </dsp:nvSpPr>
      <dsp:spPr>
        <a:xfrm>
          <a:off x="100428" y="100428"/>
          <a:ext cx="728161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7B38C-494D-4A28-B0CF-3A683BED1BFB}">
      <dsp:nvSpPr>
        <dsp:cNvPr id="0" name=""/>
        <dsp:cNvSpPr/>
      </dsp:nvSpPr>
      <dsp:spPr>
        <a:xfrm>
          <a:off x="0" y="1104711"/>
          <a:ext cx="3640807" cy="1004283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Barn broffesiynol</a:t>
          </a:r>
        </a:p>
      </dsp:txBody>
      <dsp:txXfrm>
        <a:off x="828589" y="1104711"/>
        <a:ext cx="2812217" cy="1004283"/>
      </dsp:txXfrm>
    </dsp:sp>
    <dsp:sp modelId="{F038713B-E33D-41E4-84C4-6705E5A87C47}">
      <dsp:nvSpPr>
        <dsp:cNvPr id="0" name=""/>
        <dsp:cNvSpPr/>
      </dsp:nvSpPr>
      <dsp:spPr>
        <a:xfrm>
          <a:off x="100428" y="1205140"/>
          <a:ext cx="728161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2913-12AD-4C59-B27A-2F8581910644}">
      <dsp:nvSpPr>
        <dsp:cNvPr id="0" name=""/>
        <dsp:cNvSpPr/>
      </dsp:nvSpPr>
      <dsp:spPr>
        <a:xfrm>
          <a:off x="0" y="2209423"/>
          <a:ext cx="3640807" cy="1004283"/>
        </a:xfrm>
        <a:prstGeom prst="roundRect">
          <a:avLst>
            <a:gd name="adj" fmla="val 10000"/>
          </a:avLst>
        </a:prstGeom>
        <a:solidFill>
          <a:srgbClr val="ED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Cynnal asesiadau cymesur</a:t>
          </a:r>
        </a:p>
      </dsp:txBody>
      <dsp:txXfrm>
        <a:off x="828589" y="2209423"/>
        <a:ext cx="2812217" cy="1004283"/>
      </dsp:txXfrm>
    </dsp:sp>
    <dsp:sp modelId="{50AE87CF-0120-4B38-9460-D5829C5CF38F}">
      <dsp:nvSpPr>
        <dsp:cNvPr id="0" name=""/>
        <dsp:cNvSpPr/>
      </dsp:nvSpPr>
      <dsp:spPr>
        <a:xfrm>
          <a:off x="100428" y="2309852"/>
          <a:ext cx="728161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3724-D1F7-4C87-8869-8282C7679E87}">
      <dsp:nvSpPr>
        <dsp:cNvPr id="0" name=""/>
        <dsp:cNvSpPr/>
      </dsp:nvSpPr>
      <dsp:spPr>
        <a:xfrm>
          <a:off x="0" y="3314135"/>
          <a:ext cx="3640807" cy="100428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Ymateb y gymuned</a:t>
          </a:r>
        </a:p>
      </dsp:txBody>
      <dsp:txXfrm>
        <a:off x="828589" y="3314135"/>
        <a:ext cx="2812217" cy="1004283"/>
      </dsp:txXfrm>
    </dsp:sp>
    <dsp:sp modelId="{69019B49-7B0C-4AF5-B683-2C02B5216B6A}">
      <dsp:nvSpPr>
        <dsp:cNvPr id="0" name=""/>
        <dsp:cNvSpPr/>
      </dsp:nvSpPr>
      <dsp:spPr>
        <a:xfrm>
          <a:off x="100428" y="3414564"/>
          <a:ext cx="728161" cy="803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81E6E-F506-46DC-B9D0-A5B7E3A0A083}">
      <dsp:nvSpPr>
        <dsp:cNvPr id="0" name=""/>
        <dsp:cNvSpPr/>
      </dsp:nvSpPr>
      <dsp:spPr>
        <a:xfrm>
          <a:off x="0" y="0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Cydweithio 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"gwneud gyda" ac nid "gwneud dros"</a:t>
          </a:r>
        </a:p>
      </dsp:txBody>
      <dsp:txXfrm>
        <a:off x="959326" y="0"/>
        <a:ext cx="3284953" cy="1104700"/>
      </dsp:txXfrm>
    </dsp:sp>
    <dsp:sp modelId="{90D8C727-8AF8-43D8-91FE-92A1EC852B0D}">
      <dsp:nvSpPr>
        <dsp:cNvPr id="0" name=""/>
        <dsp:cNvSpPr/>
      </dsp:nvSpPr>
      <dsp:spPr>
        <a:xfrm>
          <a:off x="110470" y="110470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7B38C-494D-4A28-B0CF-3A683BED1BFB}">
      <dsp:nvSpPr>
        <dsp:cNvPr id="0" name=""/>
        <dsp:cNvSpPr/>
      </dsp:nvSpPr>
      <dsp:spPr>
        <a:xfrm>
          <a:off x="0" y="1215171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Gweithredu i wrando a chyfathrebu â phlant</a:t>
          </a:r>
        </a:p>
      </dsp:txBody>
      <dsp:txXfrm>
        <a:off x="959326" y="1215171"/>
        <a:ext cx="3284953" cy="1104700"/>
      </dsp:txXfrm>
    </dsp:sp>
    <dsp:sp modelId="{F038713B-E33D-41E4-84C4-6705E5A87C47}">
      <dsp:nvSpPr>
        <dsp:cNvPr id="0" name=""/>
        <dsp:cNvSpPr/>
      </dsp:nvSpPr>
      <dsp:spPr>
        <a:xfrm>
          <a:off x="110470" y="1325641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2913-12AD-4C59-B27A-2F8581910644}">
      <dsp:nvSpPr>
        <dsp:cNvPr id="0" name=""/>
        <dsp:cNvSpPr/>
      </dsp:nvSpPr>
      <dsp:spPr>
        <a:xfrm>
          <a:off x="0" y="2430342"/>
          <a:ext cx="4244279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Cryfderau</a:t>
          </a: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galluedd, cefnogaeth teulu a ffrindiau</a:t>
          </a:r>
        </a:p>
      </dsp:txBody>
      <dsp:txXfrm>
        <a:off x="959326" y="2430342"/>
        <a:ext cx="3284953" cy="1104700"/>
      </dsp:txXfrm>
    </dsp:sp>
    <dsp:sp modelId="{50AE87CF-0120-4B38-9460-D5829C5CF38F}">
      <dsp:nvSpPr>
        <dsp:cNvPr id="0" name=""/>
        <dsp:cNvSpPr/>
      </dsp:nvSpPr>
      <dsp:spPr>
        <a:xfrm>
          <a:off x="110470" y="2540812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3724-D1F7-4C87-8869-8282C7679E87}">
      <dsp:nvSpPr>
        <dsp:cNvPr id="0" name=""/>
        <dsp:cNvSpPr/>
      </dsp:nvSpPr>
      <dsp:spPr>
        <a:xfrm>
          <a:off x="0" y="3640011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Ffocws ar ganlyniadau 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nodau personol </a:t>
          </a:r>
        </a:p>
      </dsp:txBody>
      <dsp:txXfrm>
        <a:off x="959326" y="3640011"/>
        <a:ext cx="3284953" cy="1104700"/>
      </dsp:txXfrm>
    </dsp:sp>
    <dsp:sp modelId="{69019B49-7B0C-4AF5-B683-2C02B5216B6A}">
      <dsp:nvSpPr>
        <dsp:cNvPr id="0" name=""/>
        <dsp:cNvSpPr/>
      </dsp:nvSpPr>
      <dsp:spPr>
        <a:xfrm>
          <a:off x="110470" y="3755983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81E6E-F506-46DC-B9D0-A5B7E3A0A083}">
      <dsp:nvSpPr>
        <dsp:cNvPr id="0" name=""/>
        <dsp:cNvSpPr/>
      </dsp:nvSpPr>
      <dsp:spPr>
        <a:xfrm>
          <a:off x="0" y="0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Cyfranogiad ystyrlon  y plant a'r teuluoedd</a:t>
          </a:r>
        </a:p>
      </dsp:txBody>
      <dsp:txXfrm>
        <a:off x="959326" y="0"/>
        <a:ext cx="3284953" cy="1104700"/>
      </dsp:txXfrm>
    </dsp:sp>
    <dsp:sp modelId="{90D8C727-8AF8-43D8-91FE-92A1EC852B0D}">
      <dsp:nvSpPr>
        <dsp:cNvPr id="0" name=""/>
        <dsp:cNvSpPr/>
      </dsp:nvSpPr>
      <dsp:spPr>
        <a:xfrm>
          <a:off x="110470" y="110470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7B38C-494D-4A28-B0CF-3A683BED1BFB}">
      <dsp:nvSpPr>
        <dsp:cNvPr id="0" name=""/>
        <dsp:cNvSpPr/>
      </dsp:nvSpPr>
      <dsp:spPr>
        <a:xfrm>
          <a:off x="0" y="1215171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Person-ganolog gydag arweiniad gan berson yn hytrach na'r gwasanaeth</a:t>
          </a:r>
        </a:p>
      </dsp:txBody>
      <dsp:txXfrm>
        <a:off x="959326" y="1215171"/>
        <a:ext cx="3284953" cy="1104700"/>
      </dsp:txXfrm>
    </dsp:sp>
    <dsp:sp modelId="{F038713B-E33D-41E4-84C4-6705E5A87C47}">
      <dsp:nvSpPr>
        <dsp:cNvPr id="0" name=""/>
        <dsp:cNvSpPr/>
      </dsp:nvSpPr>
      <dsp:spPr>
        <a:xfrm>
          <a:off x="110470" y="1325641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2913-12AD-4C59-B27A-2F8581910644}">
      <dsp:nvSpPr>
        <dsp:cNvPr id="0" name=""/>
        <dsp:cNvSpPr/>
      </dsp:nvSpPr>
      <dsp:spPr>
        <a:xfrm>
          <a:off x="0" y="2420344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Asesiadau cydlynol, gofal 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chynlluniau 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cymorth holl gynhwysol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9326" y="2420344"/>
        <a:ext cx="3284953" cy="1104700"/>
      </dsp:txXfrm>
    </dsp:sp>
    <dsp:sp modelId="{50AE87CF-0120-4B38-9460-D5829C5CF38F}">
      <dsp:nvSpPr>
        <dsp:cNvPr id="0" name=""/>
        <dsp:cNvSpPr/>
      </dsp:nvSpPr>
      <dsp:spPr>
        <a:xfrm>
          <a:off x="110470" y="2540812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3724-D1F7-4C87-8869-8282C7679E87}">
      <dsp:nvSpPr>
        <dsp:cNvPr id="0" name=""/>
        <dsp:cNvSpPr/>
      </dsp:nvSpPr>
      <dsp:spPr>
        <a:xfrm>
          <a:off x="0" y="3645513"/>
          <a:ext cx="4244280" cy="110470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Dyheadau a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chyflawniadau</a:t>
          </a:r>
        </a:p>
      </dsp:txBody>
      <dsp:txXfrm>
        <a:off x="959326" y="3645513"/>
        <a:ext cx="3284953" cy="1104700"/>
      </dsp:txXfrm>
    </dsp:sp>
    <dsp:sp modelId="{69019B49-7B0C-4AF5-B683-2C02B5216B6A}">
      <dsp:nvSpPr>
        <dsp:cNvPr id="0" name=""/>
        <dsp:cNvSpPr/>
      </dsp:nvSpPr>
      <dsp:spPr>
        <a:xfrm>
          <a:off x="110470" y="3755983"/>
          <a:ext cx="848856" cy="88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1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B0ADCDBA-5C23-409E-9CEF-6E51B54ABF08}" type="datetimeFigureOut">
              <a:rPr lang="en-GB" smtClean="0"/>
              <a:t>24/06/2016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412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1412"/>
            <a:ext cx="2919565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363D151A-2F1A-4FB0-BB82-CB6B179CA5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30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2F6F487F-92FD-490C-ABF8-B7476D80A5B8}" type="datetimeFigureOut">
              <a:rPr lang="en-GB" smtClean="0"/>
              <a:t>24/06/2016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386" y="4522522"/>
            <a:ext cx="6350343" cy="4655692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A771E050-A66B-4E11-9C20-135C160BC1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09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1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 hwylusydd i gynnal trafodaeth fer am y newid yn y feddylfryd yn lleol. 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Mewn parau, trafod eich ymarfer cyn y gweithdy a disgrifio yn fyr pa newid sydd ei angen yn y feddylfryd.  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Gofynnwch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i’r parau ystyried y canlynol: beth ydych chi’n sylwi am y math o newidiadau sydd eu hangen? Beth ydych chi’n sylwi am bwy sydd angen newid? 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hwylusydd i ofyn am adborth byr ar yr hyn maen nhw’n sylwi o’u trafodaeth ac yna canfod unrhyw themâu. </a:t>
            </a: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hwylusydd wedyn yn gosod y cyfranogwyr mewn pedwar neu bum grŵp sydd angen newidiadau lleol cyffelyb e.e. gwasanaethau oedolion neu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blant,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 gydweithio gyda darparwyr neu gyda chymunedau lleol. Bydd y grwpiau hyn wedyn yn cydweithio ar weithgareddau dilynol.</a:t>
            </a:r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90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Gosodwch dasg ar gyfer pob un o’r grwpiau bach (fel ar ddiwedd y sleid blaenorol). Mae’r grŵp wedi cael tasg i gynhyrchu disgrifiad o’ch gweledigaeth leol o’r hyn y dylai’r feddylfryd fod yn eich maes thema benodol chi. Dylid datblygu hynny mewn camau gyda’r hwylusydd yn symud y grŵp i’r cam nesaf ar adeg priodol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unigol, nodwch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bedwar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pwynt bwled yn disgrifio’r newidiadau sydd eu hangen yn eich maes penodol chi (5 munud).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Yna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rhannwch hyn gyda rhywun cyfagos a chytunwch ar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bedwar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pwynt bwled sy’n gyffredin rhyngoch (10 munud). 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Yna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 fewn yr holl grŵp thema cytunwch ar y disgrifwyr allweddol/gorau o’r hyn rydych chi’n anelu amdanyn nhw a chofnodwch hyn ar siart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troi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(15 munud).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Nodwch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bydd y grwpiau angen papur siart troi a pheniau i gofnodi eu meddyliau.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74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Cychwyn gyda thrafodaeth gyda’r grŵp cyfan a’r hwylusydd yn gofyn i’r cyfranogwyr awgrymu/alw allan pwy fyddai’r prif bobl mwyaf tebygol i ni gydweithio gyda nhw i weithredu’r newid pridodol yn y feddylfryd – yr hwylusydd i gofnodi hyn ar y siart troi. Gallai’r atebion gynnwys dinasyddion unigol (yn ddarpar ddefnyddwyr gwasanaeth a defnyddwyr presennol fel ei gilydd), gofalwyr, staff rheng flaen, uwch reolwyr/cyfarwyddwyr, sefydliadau statudol ac anstatudol, darparwyr o’r sector gwirfoddol a’r sector cyhoeddus, gofal cymdeithasol/iechyd a sectorau cyhoeddus eraill (e.e. tai), aelodau bwrdd, gwleidyddion lleol a chenedlaethol. Pwrpas y gweithgaredd cychwynnol hwn yw dangos yr amrediad o bobl a allai fod yn rhan o unrhyw weithgaredd newid meddylfryd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Nôl yn eu grwpiau gwreiddiol, cytuno ar y pedwar prif grŵp o randdeiliaid y dylen nhw fod yn blaenoriaethu i gydweithio gyda nhw i gyflenwi’r newid a nodwyd yn y feddylfryd. 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Yna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pob grŵp i dreulio ychydig o funudau’n ail-ystyried gweledigaeth gytun eu grŵp gan feddwl am bwy sydd angen clywed y negeseuon, ystyried ai dyna’r rhai priodol a gwneud unrhyw newidiadau angenrheidiol.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77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Egluro mai’r dasg nesaf fydd gweithio yn eu grwpiau thema i gynllunio’r hyn y byddan nhw’n ei wneud i gyflenwi’r newid meddylfryd y maen nhw wedi’i ddisgrifio. 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dibynnu ar brofiad y grŵp, gallai’r hwylusydd gynnig syniadau o ran sicrhau ymrwymiad gan eraill, ar ddulliau arwain a’r effaith posibl ymddygiad y rheolwr ei hun. Neu, gellid darparu’r rhain er mwyn cyfeirio nôl atyn nhw yn hytrach na thrafod drwy bob manylyn a symud ymlaen yn syth at sleid 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4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Cymrir yn ganiataol bod y cyfranogwyr yn ymwybodol o ddamcaniaethau rheoli newid, felly sleidiau i’ch atgoffa yw’r rhai nesaf ac i darparu syniadau sut i fframio’r dasg. Maen nhw’n canolbwyntio ar ddeall sut i gynorthwyo pobl i newid ymddygiad a’u rôl fel rheolwyr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ddefnyddiol cofio bod nifer o ffactorau o’r golwg ac ‘anweledig’ yn dylanwadu ar sut mae pobl yn ymddwyn. Yn aml defnyddir mynydd iâ fel trosiad i ddisgrifio hinsawdd sefydliad lle mae rhai agweddau ac ymddygiadau yn weledol amlwg heb fod yn rhy anodd i’w newid. Y rhan fwyaf anodd i’w newid yw’r elfennau ‘cudd’ sydd - i barhau â’r trosiad – o’r golwg dan y dŵr ac sy’n ffurfio swmp mawr o hinsawdd y sefydliad. Y rhain yw’r mwyaf grymus a’r mwyaf anodd i’w symud ac yn eu plith mae’r canfyddiadau, yr agweddau, y gwerthoedd a’r credoau sy’n sail i ymddygiad sefydliad.  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03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88" y="4686499"/>
            <a:ext cx="6062187" cy="4439840"/>
          </a:xfrm>
          <a:noFill/>
          <a:ln w="9525"/>
        </p:spPr>
        <p:txBody>
          <a:bodyPr>
            <a:normAutofit/>
          </a:bodyPr>
          <a:lstStyle/>
          <a:p>
            <a:pPr marL="228600" lvl="0" indent="-228600"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sleid yn dangos yr hyn sy’n hanfodol ar gyfer cymhelliad PROFFESIYNOL llwyddiannus. Ac mae’n datblygu i ddangos yr effaith pan fydd elfen ar goll – os bydd unrhyw un o’r pedwar blwch ar goll, yna bydd yn anodd cael ymrwymiad proffesiynol i newid. 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AutoNum type="arabicPeriod"/>
            </a:pP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Mae datblygu a dylanwadu ar ymrwymiad i gefnogi newid yn gofyn am ddadleuon rhesymol yn y meysydd canlynol:</a:t>
            </a:r>
          </a:p>
          <a:p>
            <a:pPr marL="685800" lvl="1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pwysau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dros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newid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Beth yw’r rheswm pennaf dros newid (y llwyfan llosg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/”the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burning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platform”)?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 gall y cynnig hwn gystadlu yn erbyn cynigion eraill i gael y sylw blaenaf? A yw’r rhesymeg wedi’i osod allan yn glir? </a:t>
            </a:r>
          </a:p>
          <a:p>
            <a:pPr marL="685800" lvl="1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galluedd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newid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Heb y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galluedd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neu’r gallu i weithredu argymhellion, ni fydd fawr o newid yn digwydd. A yw’r cynnig hwn yn cystadlu yn erbyn cynigion eraill sydd angen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galluedd/gallu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hefyd? A oes digon o adnoddau ar gael? </a:t>
            </a:r>
          </a:p>
          <a:p>
            <a:pPr marL="685800" lvl="1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Camau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cyntaf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i’w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gweithredu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Mae angen llwybr clir, systematig a rhesymegol ar unrhyw newid – bydd angen deall y camau cyntaf a dod yn fwy hyderus bod (neu y bydd) manteision yn deillio o hyn. Sut ydych chi’n codi hyder?</a:t>
            </a:r>
          </a:p>
          <a:p>
            <a:pPr marL="685800" lvl="1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Gweledigaeth a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Mae gweledigaeth yn hanfodol i ddangos cyfeiriad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prosiect/sefydliad/ayyb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gwerth cyflawni’r weledigaeth honno. Beth yw gweledigaeth bresennol y sefydliad a sut mae’r cynnig yn cyd-redeg â hynny? </a:t>
            </a:r>
            <a:endParaRPr lang="en-GB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785" y="4506645"/>
            <a:ext cx="6352199" cy="4439840"/>
          </a:xfrm>
          <a:noFill/>
          <a:ln w="9525"/>
        </p:spPr>
        <p:txBody>
          <a:bodyPr>
            <a:normAutofit fontScale="92500" lnSpcReduction="10000"/>
          </a:bodyPr>
          <a:lstStyle/>
          <a:p>
            <a:pPr marL="228600" lvl="0" indent="-228600"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sleid yn dangos yr hyn sy’n hanfodol ar gyfer cymhelliad PROFFESIYNOL llwyddiannus. Ac mae’n datblygu i ddangos yr effaith pan fydd elfen ar goll – os bydd unrhyw un o’r pedwar blwch ar goll, yna bydd yn anodd cael ymrwymiad proffesiynol i newid. 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buAutoNum type="arabicPeriod"/>
            </a:pP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Mae cymhellion proffesiynol yn rhesymol ac yn aml yn cael eu harwain gan eu tasgau, mae tuedd i gymhellion personol fod yn rhai cudd ac yn fwy anodd i ddelio gyda nhw mewn modd systematig. Wrth ddatblygu ymrwymiad efallai hoffech chi ystyried y ffactorau personol canlynol: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Clir a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syml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aml mae pobl yn ei chael hi’n anodd i fynd drwy’r holl wybodaeth a gall hyn effeithio’n anffafriol ar benderfyniadau a wneir. Pa lefel o wybodaeth fydd angen i chi ei darparu? Sut gallwch chi sicrhau bod y cynigion yn syml a dealladwy? A all pawb ddeall eich dull o fynd ati a sut mae penderfyniadau yn cael eu cofnodi a’u gwneud? Pa hyfforddiant ydych chi’n ei ddarparu?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Egni,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brwdfrydedd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gobaith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Os na ellir arddangos brwdfrydedd ac egni i randdeiliaid gallai symbylu’r gefnogaeth fod yn broses araf. Sut ydych chi’n gwerthu manteision y newid? Sut mae ennyn brwdfrydedd yn arwain pobl at y casgliadau cywir? Sut ydych chi’n codi disgwyliadau a gobaith y gellir diwallu’r nod hwnnw? A allwch ddefnyddio rhanddeiliaid eraill i ennyn brwdfrydedd a symbylu cymorth a chefnogaeth – e.e. arweinwyr cymunedol. </a:t>
            </a:r>
          </a:p>
          <a:p>
            <a:pPr marL="228600" lvl="0" indent="-228600">
              <a:buFont typeface="+mj-lt"/>
              <a:buAutoNum type="arabicPeriod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Arddull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bersonol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Pa arddull arweinyddiaeth neu hinsawdd sydd bennaf? Er enghraifft, rheolaeth gyfranogol neu reolaeth awdurdodol.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Cyfranogol: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Chwilio am gymorth ehangach a gwerthu manteision o weithio mewn dull gwahanol. Defnyddio dadleuon emosiynol yn ogystal â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thystiolaeth.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Awdurdodol: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gyffredinol yn cael ei arwain gan ganlyniadau, felly cyfeirio’r drafodaeth o gwmpas cyflawni canlyniadau gan ddefnyddio ffeithiau a ffigyrau i ategu’ch dadl a hepgor unrhyw fân wybodaeth. Byddwch yn realistig a chyflawni addewidion bob amser. Byddwch yn adeiladol ac osgoi gwrthdaro uniongyrchol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Targedau personol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Beth mae’r unigolyn ei eisiau? Pa bwysau personol sydd arnyn nhw? Beth yw eu llwybr gyrfaol cyfredol a sut bydd y newid hwn yn eu helpu i gyflawni’r nod hwnnw?</a:t>
            </a:r>
          </a:p>
        </p:txBody>
      </p:sp>
    </p:spTree>
    <p:extLst>
      <p:ext uri="{BB962C8B-B14F-4D97-AF65-F5344CB8AC3E}">
        <p14:creationId xmlns:p14="http://schemas.microsoft.com/office/powerpoint/2010/main" val="1845145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damcaniaeth Hersey a Blanchard am arweinyddiaeth sefyllfaol (1993) yn fodd ymarferol i weithredu’r syniadau am rôl rheolwr llinell o ddydd i ddydd. (D.S. mae hwn yn fodel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deniadol,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 prin yw’r dystiolaeth i’w gefnogi!). Mae’n ‘sefyllfaol’ dim ond oherwydd bod gofyn ac angen i reolwr amrywio ei ymddygiad/hymddygiad o un sefyllfa i’r llall yn ôl nodweddion personol yr aelod staff unigol. Angen paru ymddygiad arweinydd â lefel datblygiad yr aelod staff ym mha bynnag dasg mae’n ymgymryd â hi. 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Cyfarwyddo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 yr is-weithiwr fawr o brofiad o’r dasg ond yn llawn brwdfrydedd a hyder. Mae angen dweud wrtho beth i’w wneud ond fawr o gymorth i weithredu’r dasg.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Hyfforddi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 yr unigolyn fwy o brofiad ond yn ymgymryd â gwaith mwy dyrys ac felly’n teimlo’n llai hyderus. Mae angen dangos iddo beth i’w wneud ond fawr o gymorth i weithredu’r dasg.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Cynorthwyo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 yr unigolyn brofiad eang ond diffyg cymhelliad. Angen lefel uchel o gymorth.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Dirprwyo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unigolyn yn meddu ar yr holl sgiliau technegol angenrheidiol a’r sgiliau i ddelio gyda phobl ac yn uchel ei gymhelliad. Gellir ei adael i weithredu’r dasg ar ei ben ei hun.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sefyllfaoedd a rolau pobl amrywio felly mae rhaid i’r arweinydd ymateb yn ddeinamig. Gall pob is-weithiwr fod mewn lle gwahanol mewn gwahanol fathau o sefyllfaoedd.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64D26-B94B-4C37-BB30-A80DC779564D}" type="slidenum">
              <a:rPr lang="en-GB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9464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bwysig cofio y caiff eich ymddygiad chi eich hun effaith fawr ar eich cydweithwyr. Cynigiwch yr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enghreifftiau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isod i ddangos hyn. 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Esiampl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</a:t>
            </a: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Dychmygwch bod eich taith yn y car i’r gwaith yn un drafferthus iawn. Po fwyaf y byddwch ar stop mewn traffig mwya rhwystredig yr ewch – ac erbyn i chi gyrraedd y swyddfa, rydych chi’n teimlo’n negyddol iawn.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Mae’ch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agwedd yn peri i chi ymddwyn yn amhriodol negyddol. Rydych chi’n fyr eich tymer, felly byddwch chi’n sgrechian ar eich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 yna’n gweiddi ar gydweithiwr wrth i chi ddarganfod camgymeriad yn yr adroddiad mae newydd ei roi i chi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Yn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 dro mae’ch ymddygiad negyddol yn effeithio ar eich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 ar eich cydweithiwr. Mae’ch agwedd a’ch ymddygiad wedi eu cynhyrfu ac hwythau yn eu tro yn ymateb mewn ffyrdd negyddol. Mae’ch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pwdu ac yn amharod i’ch helpu dros yr oriau nesaf ac mae’ch cydweithiwr yn goeglyd ac yn amharod ei gymwynas hefyd. Prin yw’r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gwir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yfathrebu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sy’n digwydd.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Esiampl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 </a:t>
            </a: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Dychmygwch eich bod newydd gael cinio. Mae’r daith i’r swyddfa wedi bod yn un negyddol ac rydych eisoes wedi gweiddi ar eich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a’ch cydweithiwr.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Wrth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chi eistedd wrth eich desg yn dal wedi cythruddo, rydych yn sylweddoli mai rhywbeth anhygoel o wirion oedd wrth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wraidd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hyn i gyd: eich taith i’r gwaith. Ar ôl meddwl am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hyn,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rydych chi’n penderfynu torri’r cylch. Rydych chi’n cychwyn drwy ymddiheuro’n ddidwyll i’ch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 mae yntau yn derbyn yr ymddiheuriad gyda gwên. Rydych chi hefyd yn ymddiheuro i’ch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cydweithiwr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 rydych chi’n cynnig gweithio gyda hi ar yr adroddiad i’w wella. Mae hithau hefyd yn derbyn yr ymddiheuriad ac yn diolch i chi am fod yn fodlon i’w helpu i gywiro’i chamgymeriad.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canlyniad: gall cyfathrebu cynhyrchiol, ystyrlon ddigwydd nawr, dim ond oherwydd eich bod yn fodlon rhoi terfyn ar fod yn negyddol a chamu allan o’r cylch. </a:t>
            </a:r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Esiampl 3: 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diwrnod canlynol, mae’r traffig yr un mor wael ond rydych yn defnyddio technegau ymlacio yn eich car ac yn gwneud gwir ymdrech i fod yn bositif wrth fynd i mewn i’r swyddfa. Rydych chi’n cyfarch eich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cynorthwyydd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a’ch cydweithiwr yn gynnes. Mae hwythau yn eu tro yn siriol gyda chi ac rydych chi’n cael diwrnod positif, pleserus a chynhyrchiol. </a:t>
            </a:r>
          </a:p>
          <a:p>
            <a:endParaRPr lang="cy-GB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Pwynt dysgu allweddol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Blwch Betari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dangos sut mae ein hagweddau a’n hymddygiad ni ein hunain yn effeithio’n uniongyrchol ar agweddau ac ymddygiad y bobl o’n cwmpas. Pan fyddwn mewn cylch negyddol rhaid i ni benderfynu roi terfyn ar y cylch drwy newid ein hagwedd. Bydd hyn yn effeithio’n bositif ar y rhai o’n cwmpas – ac felly’n torri’r cylch.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68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Wrth gynllunio i weithredu newid yn y feddylfryd, mae’n bwysig ystyried camau gweithredu uniongyrchol ac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anuniongyrchol,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 i feddwl am gyfleoedd posibl a allai alluogi newid yn ogystal â rhwystrau i’w dymchwel.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27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Hwn ydy’r gweithdy cyntaf o’r ddau fydd yn darparu cyfle i ystyried yr hyn mae’n ei olygu i weithredu’r Ddeddf yn lleol gan edrych ar ddau faes penodol: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Newid meddylfryd: yn benodol y newidiadau sydd eu hangen i allu gweithredu’r Ddeddf, yn cynnwys sut mae rheolwyr unigol yn egluro’r newidiadau ac yn cynllunio ar gyfer y newidiadau sydd yn berthnasol i’w meysydd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gwaith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Mesur perfformiad: yn arbennig goblygiadau’r Fframwaith Canlyniadau Llesiant Cenedlaethol ar gyfer arferion rheoli perfformiad lleol sy’n sail i gynllunio strategol ac yn arwain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gwelliant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Lluniwyd y ddau weithdy i ddatblygu ac ymestyn ar yr ymarferion cyn gweithdy ac yn darparu cyfle i ystyried arferion yn fwy cyffredinol a chynllunio’r camau i’w gweithredu’n lleol.   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02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fewn eu grwpiau thema, cynllunio’r hyn y byddan nhw’n ei wneud i sicrhau’r newid yn y feddylfryd (penawdau yn unig). Annog y grŵp i herio’i gilydd i feddwl tu allan i’r bocs a chanolbwyntio ar atebion.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4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Hwyluswyr i ofyn am gyflwyniad byr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(tri neu bedwar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munud) gan bob grŵp yn nodi penawdau’r camau gweithredu y maen nhw wedi’u trafod.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ddiwedd y cyflwyniad, yr hwylusydd i ofyn i bob person yn yr ystafell (neu wirfoddolwyr) i gynnig sylwadau naill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syniad yr oedden nhw wedi’i hoffi neu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ystyried y byddai’n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ddefnyddiol,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 un dull o fynd ati y maen nhw wedi’i defnyddio eu hunain a phwynt dysgu i gynnig i’r grŵp. Y bwriad yw nodi’r pethau positif a/neu’r cyfleoedd ar gyfer y grŵp i’w defnyddio yn eu cynllunio eu hunain.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61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Gofyn i bawb dreulio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munud yn unigol i ystyried yr hyn y maen nhw’n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fwriadau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 wneud a nodi’r prif gyfle i symud ymlaen yn lleol. Yna gofyn iddyn nhw rannu’r rhain gyda’r person nesaf atyn nhw.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bydd amser yn caniatáu, gofyn am adborth ar y cyfleoedd a nodwyd.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42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Ychwanegu’r manylion perthnasol am y gweithdy nesaf yn cynnwys y dyddiad, y lleoliad a’r gofyn am yr ymarfer cyn y gweithdy a gaiff ei ddefnyddio yn ystod y gweithdy.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Atgoffa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 cyfranogwr i gwblhau ffurflen werthuso.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2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60">
              <a:defRPr/>
            </a:pPr>
            <a:r>
              <a:rPr lang="en-GB" altLang="en-US" dirty="0">
                <a:ea typeface="ＭＳ Ｐゴシック" pitchFamily="34" charset="-128"/>
              </a:rPr>
              <a:t>[</a:t>
            </a:r>
            <a:r>
              <a:rPr lang="en-GB" altLang="en-US" b="1" dirty="0" smtClean="0">
                <a:ea typeface="ＭＳ Ｐゴシック" pitchFamily="34" charset="-128"/>
              </a:rPr>
              <a:t>Nodyn i’r hwylusydd: </a:t>
            </a:r>
            <a:r>
              <a:rPr lang="en-GB" altLang="en-US" dirty="0">
                <a:ea typeface="ＭＳ Ｐゴシック" pitchFamily="34" charset="-128"/>
              </a:rPr>
              <a:t>Mae animeiddio ar y sleid </a:t>
            </a:r>
            <a:r>
              <a:rPr lang="en-GB" altLang="en-US" dirty="0" smtClean="0">
                <a:ea typeface="ＭＳ Ｐゴシック" pitchFamily="34" charset="-128"/>
              </a:rPr>
              <a:t>hwn.]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1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bwysig pwysleisio’r hyn y mae disgwyl i gyfranogwyr ei wneud er mwyn manteisio i’r eithaf ar y gweithgareddau – nid ymarfer sialc a siarad yw hwn!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Gallai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fod yn briodol ar y cam hwn i drafod cyfrinachedd o fewn y grŵp os mai grŵp cymysg ydyw a bod unrhyw sensitifrwydd ynglyn â thrafod sialensiau lleol.</a:t>
            </a: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bwysig bod cyfranogwyr yn achub ar y cyfle hwn i gynllunio’r camau nesaf sydd eu hangen arnyn nhw i sicrhau newid yn y feddylfryd.</a:t>
            </a:r>
          </a:p>
          <a:p>
            <a:pPr lvl="0"/>
            <a:endParaRPr lang="cy-GB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Gofynnwch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i’r grŵp: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ydy’r cyfranogwyr yn hapus gyda’r dull hwn o fynd ati ac a oes ganddyn nhyw unrhyw sylwadau neu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gwestiynau?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3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[</a:t>
            </a:r>
            <a:r>
              <a:rPr lang="en-GB" b="1" dirty="0" smtClean="0"/>
              <a:t>Nodyn i’r hwylusydd:</a:t>
            </a:r>
            <a:r>
              <a:rPr lang="en-GB" dirty="0" smtClean="0"/>
              <a:t> E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fallai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 hoffech ychwanegu’r amseriadau at y sleid hwn yn dangos egwyl (gweler yr enghraifft o gynllun sesiwn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).]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9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nifer o ffactorau yn creu neu yn sail i feddylfryd sefydliad (neu dîm).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enghraifft, bydd yr arferion, yr egwyddorion, y polisïau a gwerthoedd sefydliad yn ffurfio’i feddylfryd. Meddylfryd sefydliad sy’n pennu’r modd y mae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gweithwyr yn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ymddwyn ymhlith ei gilydd yn ogystal â gyda phobl tu allan i’r sefydliad,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enghraifft: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Efallai bod tîm yn ymddwyn yn dadol fel arfer gyda defnyddwyr gwasanaeth a bydd rhaid iddyn nhw newid i ddull o gydweithredu a chael eu harwain gan y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defnyddwyr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Efallai bod sefydliad yn flaenorol wedi dilyn canllawiau a gweithdrefnau ac angen newid i roi grym i staff fod yn greadigol wrth ddatrys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problemau  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Efallai bod gan adran agwedd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amddiffynnol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tuag at ei gwaith a’i hadnoddau ac yn gwrthwynebu cydweithio gydag adrannau eraill neu sefydliadau eraill; bydd angen iddi newid i alluogi gweithio mewn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partneriaeth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cy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Gofynnwch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i’r grŵp pa bethau eraill sy’n cyfrannu at neu’n ymgorffori meddylfryd eu sefydliadau? Beth arall fydden nhw’n disgwyl ei weld ar y diagram hwn?   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23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0" dirty="0" smtClean="0"/>
              <a:t>[</a:t>
            </a:r>
            <a:r>
              <a:rPr lang="en-GB" b="1" dirty="0" smtClean="0"/>
              <a:t>Nodyn i’r hwylusydd:</a:t>
            </a:r>
            <a:r>
              <a:rPr lang="en-GB" dirty="0" smtClean="0"/>
              <a:t>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animeiddio ar y sleid gyda’r gair “Pobl” yn ymddangos gyntaf, fel yr hyn sy’n ganolog i weithredu’r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Ddeddf.]</a:t>
            </a: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Nodyn byr i’ch atgoffa mai nod y Ddeddf yw: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Gosod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a’u llesiant ynghanol gofal a chymorth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Ail-gydbwyso’r ffocws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atal ac ymyriad cynharach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Hyrwyddo gweithio mewn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partneriaeth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chydgynhyrchu 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Gofynnwch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i’r grŵp a ydyn nhw’n meddwl bod unrhyw eiriau allweddol ar goll yn y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diagram.</a:t>
            </a:r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682" y="4522522"/>
            <a:ext cx="6564399" cy="5231293"/>
          </a:xfrm>
        </p:spPr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ddau sleid yma i’ch atgoffa o’r hyn a awgrymwyd yn y deunyddiau dysgu craidd fel y newidiadau allweddol i</a:t>
            </a:r>
            <a:r>
              <a:rPr lang="cy-GB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feddylfryd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 arferion mewn dau faes penodol – maes gwasanaethau oedolion, ac yna gwasanaethau plant.</a:t>
            </a:r>
          </a:p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Trafodwch un o’r rhain yn fyr (e.e. sut efallai dylai agweddau tuag at risg newid ar gyfer y cyfranogwyr) fel enghraifft o’r newid fydd ei angen yn y feddylfryd.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36027" y="9371286"/>
            <a:ext cx="298180" cy="493316"/>
          </a:xfrm>
        </p:spPr>
        <p:txBody>
          <a:bodyPr/>
          <a:lstStyle/>
          <a:p>
            <a:fld id="{A771E050-A66B-4E11-9C20-135C160BC1C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6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Mae’r sleid hwn yn edrych ar wasanaethau plant. Unwaith eto, trafodwch un enghraifft yn fyr (er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enghraifft,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newid o gael ei arwain gan y gwasanaeth i fod yn un sy’n berson-ganolog) er mwyn dangos y math o newid sydd ei angen yn y feddylfryd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/>
            <a:endParaRPr lang="cy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Gofynnwch i’r grŵp am esiamplau eraill – yn arbennig chwilio am bartneriaethau gydag asiantaethau eraill, gyda darparwyr a’r gymuned.</a:t>
            </a:r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27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17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9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1666"/>
            <a:ext cx="214404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FDC5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CW LOGO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683568" y="404664"/>
            <a:ext cx="2482209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9" y="2780928"/>
            <a:ext cx="33606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58" y="260768"/>
            <a:ext cx="100818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buClr>
                <a:srgbClr val="FDC53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DC53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DC53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FDC5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home_icon">
            <a:hlinkClick r:id="rId3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9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FDC5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9" y="2780928"/>
            <a:ext cx="3360602" cy="3600000"/>
          </a:xfrm>
          <a:prstGeom prst="rect">
            <a:avLst/>
          </a:prstGeom>
        </p:spPr>
      </p:pic>
      <p:pic>
        <p:nvPicPr>
          <p:cNvPr id="5" name="Picture 12" descr="home_icon">
            <a:hlinkClick r:id="rId3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01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/>
          <a:lstStyle>
            <a:lvl1pPr>
              <a:buClr>
                <a:srgbClr val="FDC53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/>
          <a:lstStyle>
            <a:lvl1pPr>
              <a:buClr>
                <a:srgbClr val="FDC53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DC53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58" y="260768"/>
            <a:ext cx="1008180" cy="1080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FDC5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home_icon">
            <a:hlinkClick r:id="rId3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2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12" descr="home_icon">
            <a:hlinkClick r:id="rId2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C62F-30C0-4A15-BEEE-9BC3816535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9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Gweithdy 1 </a:t>
            </a:r>
            <a:r>
              <a:rPr lang="en-GB" dirty="0" smtClean="0"/>
              <a:t>Datblygu’r</a:t>
            </a:r>
            <a:r>
              <a:rPr lang="en-GB" dirty="0" smtClean="0"/>
              <a:t> Sefydliad: </a:t>
            </a:r>
            <a:r>
              <a:rPr lang="en-GB" dirty="0"/>
              <a:t>Newid </a:t>
            </a:r>
            <a:r>
              <a:rPr lang="en-GB" dirty="0" smtClean="0"/>
              <a:t>Meddylfryd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Disgrifiwch y newid i chi yn lleol?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Mewn parau:</a:t>
            </a:r>
          </a:p>
          <a:p>
            <a:pPr lvl="1"/>
            <a:r>
              <a:rPr lang="cy-GB" dirty="0"/>
              <a:t>Disgrifiwch i’ch partner pa newid yn y </a:t>
            </a:r>
            <a:r>
              <a:rPr lang="cy-GB" dirty="0" smtClean="0"/>
              <a:t>feddylfryd </a:t>
            </a:r>
            <a:r>
              <a:rPr lang="cy-GB" dirty="0"/>
              <a:t>roeddech chi wedi ei nodi yn eich ymarfer cyn y </a:t>
            </a:r>
            <a:r>
              <a:rPr lang="cy-GB" dirty="0" smtClean="0"/>
              <a:t>gweithdy</a:t>
            </a:r>
            <a:endParaRPr lang="cy-GB" dirty="0"/>
          </a:p>
          <a:p>
            <a:pPr lvl="1"/>
            <a:r>
              <a:rPr lang="cy-GB" dirty="0"/>
              <a:t>Trafodwch</a:t>
            </a:r>
            <a:r>
              <a:rPr lang="en-GB" dirty="0"/>
              <a:t>:</a:t>
            </a:r>
          </a:p>
          <a:p>
            <a:pPr lvl="2"/>
            <a:r>
              <a:rPr lang="cy-GB" dirty="0"/>
              <a:t>Beth ydych chi’n sylwi am y math o newidiadau sydd eu hangen?</a:t>
            </a:r>
          </a:p>
          <a:p>
            <a:pPr lvl="2"/>
            <a:r>
              <a:rPr lang="cy-GB" dirty="0"/>
              <a:t>Beth ydych chi’n sylwi am bwy sydd angen newid?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 descr="http://static3.depositphotos.com/1001003/140/i/110/depositphotos_1400132-Silver-weight-Li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05264"/>
            <a:ext cx="831726" cy="8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Egluro ein gweledigaeth: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beth </a:t>
            </a:r>
            <a:r>
              <a:rPr lang="cy-GB" dirty="0"/>
              <a:t>yw ein nod?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051" name="Picture 3" descr="C:\Users\Juliet\AppData\Local\Microsoft\Windows\Temporary Internet Files\Content.IE5\H0E9TG41\2365514180_3e0b239f00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1412776"/>
            <a:ext cx="5647548" cy="47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http://static3.depositphotos.com/1001003/140/i/110/depositphotos_1400132-Silver-weight-Lift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260" y="5445224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3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04856" cy="998984"/>
          </a:xfrm>
        </p:spPr>
        <p:txBody>
          <a:bodyPr/>
          <a:lstStyle/>
          <a:p>
            <a:r>
              <a:rPr lang="cy-GB" sz="3000" dirty="0"/>
              <a:t>Gyda phwy sydd angen i ni gydweithio?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076" name="Picture 4" descr="C:\Users\Juliet\AppData\Local\Microsoft\Windows\Temporary Internet Files\Content.IE5\H0E9TG41\work-togeth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5826224" cy="31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 descr="http://static3.depositphotos.com/1001003/140/i/110/depositphotos_1400132-Silver-weight-Lift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924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Felly, beth yw’r dasg?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Sut byddwch chi’n cyflenwi’r weledigaeth yr ydych chi wedi’i disgrifio?</a:t>
            </a:r>
          </a:p>
          <a:p>
            <a:pPr lvl="0"/>
            <a:r>
              <a:rPr lang="cy-GB" dirty="0"/>
              <a:t>Pa ddulliau o fynd ati gallech chi eu mabwysiadu? 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26" name="Picture 2" descr="C:\Users\Juliet\AppData\Local\Microsoft\Windows\Temporary Internet Files\Content.IE5\H0E9TG41\chan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93587"/>
            <a:ext cx="3456384" cy="35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275856" y="3609799"/>
            <a:ext cx="2520280" cy="15635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y-GB" sz="3600" b="1" dirty="0">
                <a:solidFill>
                  <a:schemeClr val="tx1"/>
                </a:solidFill>
              </a:rPr>
              <a:t>Newid i ddod</a:t>
            </a:r>
          </a:p>
        </p:txBody>
      </p:sp>
    </p:spTree>
    <p:extLst>
      <p:ext uri="{BB962C8B-B14F-4D97-AF65-F5344CB8AC3E}">
        <p14:creationId xmlns:p14="http://schemas.microsoft.com/office/powerpoint/2010/main" val="20693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Deall y problemau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Content Placeholder 7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0926" y="1484784"/>
            <a:ext cx="5147249" cy="4998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1764476"/>
            <a:ext cx="194421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2800" b="1" dirty="0">
                <a:latin typeface="Arial Narrow" panose="020B0606020202030204" pitchFamily="34" charset="0"/>
              </a:rPr>
              <a:t>Yn y golwg</a:t>
            </a:r>
          </a:p>
          <a:p>
            <a:pPr algn="ctr"/>
            <a:r>
              <a:rPr lang="cy-GB" sz="2000" b="1" dirty="0">
                <a:latin typeface="Arial Narrow" panose="020B0606020202030204" pitchFamily="34" charset="0"/>
              </a:rPr>
              <a:t>(uwchben y d</a:t>
            </a:r>
            <a:r>
              <a:rPr lang="cy-GB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ŵ</a:t>
            </a:r>
            <a:r>
              <a:rPr lang="cy-GB" sz="2000" b="1" dirty="0">
                <a:latin typeface="Arial Narrow" panose="020B0606020202030204" pitchFamily="34" charset="0"/>
              </a:rPr>
              <a:t>r)</a:t>
            </a:r>
          </a:p>
          <a:p>
            <a:pPr algn="ctr"/>
            <a:endParaRPr lang="cy-GB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1140" y="5134218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latin typeface="Arial Narrow" panose="020B0606020202030204" pitchFamily="34" charset="0"/>
              </a:rPr>
              <a:t>Credoau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4571578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latin typeface="Arial Narrow" panose="020B0606020202030204" pitchFamily="34" charset="0"/>
              </a:rPr>
              <a:t>Gwerthoedd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1140" y="3959116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latin typeface="Arial Narrow" panose="020B0606020202030204" pitchFamily="34" charset="0"/>
              </a:rPr>
              <a:t>Agweddau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2584" y="3396476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latin typeface="Arial Narrow" panose="020B0606020202030204" pitchFamily="34" charset="0"/>
              </a:rPr>
              <a:t>Canfyddiad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2153176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latin typeface="Arial Narrow" panose="020B0606020202030204" pitchFamily="34" charset="0"/>
              </a:rPr>
              <a:t>Ymddygiad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5725" y="3396476"/>
            <a:ext cx="188849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2800" b="1" dirty="0">
                <a:latin typeface="Arial Narrow" panose="020B0606020202030204" pitchFamily="34" charset="0"/>
              </a:rPr>
              <a:t>O’r golwg</a:t>
            </a:r>
          </a:p>
          <a:p>
            <a:pPr algn="ctr"/>
            <a:r>
              <a:rPr lang="cy-GB" sz="2000" b="1" dirty="0">
                <a:latin typeface="Arial Narrow" panose="020B0606020202030204" pitchFamily="34" charset="0"/>
              </a:rPr>
              <a:t>(dan y d</a:t>
            </a:r>
            <a:r>
              <a:rPr lang="cy-GB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ŵ</a:t>
            </a:r>
            <a:r>
              <a:rPr lang="cy-GB" sz="2000" b="1" dirty="0">
                <a:latin typeface="Arial Narrow" panose="020B0606020202030204" pitchFamily="34" charset="0"/>
              </a:rPr>
              <a:t>r)</a:t>
            </a:r>
          </a:p>
          <a:p>
            <a:pPr algn="ctr"/>
            <a:endParaRPr lang="cy-GB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650266" cy="954360"/>
          </a:xfrm>
        </p:spPr>
        <p:txBody>
          <a:bodyPr/>
          <a:lstStyle/>
          <a:p>
            <a:r>
              <a:rPr lang="cy-GB" dirty="0"/>
              <a:t>Datblygu ymrwymiad proffesiynol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83220" y="1994173"/>
            <a:ext cx="8191500" cy="4495800"/>
            <a:chOff x="683220" y="1994173"/>
            <a:chExt cx="8191500" cy="4495800"/>
          </a:xfrm>
        </p:grpSpPr>
        <p:sp>
          <p:nvSpPr>
            <p:cNvPr id="118793" name="Rectangle 9"/>
            <p:cNvSpPr>
              <a:spLocks noChangeArrowheads="1"/>
            </p:cNvSpPr>
            <p:nvPr/>
          </p:nvSpPr>
          <p:spPr bwMode="auto">
            <a:xfrm>
              <a:off x="2843808" y="3861073"/>
              <a:ext cx="1944687" cy="1585912"/>
            </a:xfrm>
            <a:prstGeom prst="rect">
              <a:avLst/>
            </a:prstGeom>
            <a:solidFill>
              <a:srgbClr val="F22914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22914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Tahoma" pitchFamily="34" charset="0"/>
                </a:rPr>
                <a:t>Camau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solidFill>
                    <a:schemeClr val="bg1"/>
                  </a:solidFill>
                  <a:latin typeface="Tahoma" pitchFamily="34" charset="0"/>
                </a:rPr>
                <a:t>cyntaf </a:t>
              </a:r>
              <a:r>
                <a:rPr lang="en-GB" sz="2800" dirty="0">
                  <a:solidFill>
                    <a:schemeClr val="bg1"/>
                  </a:solidFill>
                  <a:latin typeface="Tahoma" pitchFamily="34" charset="0"/>
                </a:rPr>
                <a:t>i’w 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solidFill>
                    <a:schemeClr val="bg1"/>
                  </a:solidFill>
                  <a:latin typeface="Tahoma" pitchFamily="34" charset="0"/>
                </a:rPr>
                <a:t>gweithredu</a:t>
              </a:r>
              <a:endParaRPr lang="en-GB" sz="28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8792" name="Rectangle 8"/>
            <p:cNvSpPr>
              <a:spLocks noChangeArrowheads="1"/>
            </p:cNvSpPr>
            <p:nvPr/>
          </p:nvSpPr>
          <p:spPr bwMode="auto">
            <a:xfrm>
              <a:off x="683220" y="3845198"/>
              <a:ext cx="1944688" cy="1585912"/>
            </a:xfrm>
            <a:prstGeom prst="rect">
              <a:avLst/>
            </a:prstGeom>
            <a:solidFill>
              <a:srgbClr val="89517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5176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600" dirty="0">
                  <a:solidFill>
                    <a:schemeClr val="bg1"/>
                  </a:solidFill>
                  <a:latin typeface="Tahoma" pitchFamily="34" charset="0"/>
                </a:rPr>
                <a:t>Gweledigaeth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600" dirty="0">
                  <a:solidFill>
                    <a:schemeClr val="bg1"/>
                  </a:solidFill>
                  <a:latin typeface="Tahoma" pitchFamily="34" charset="0"/>
                </a:rPr>
                <a:t>a 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600" dirty="0" smtClean="0">
                  <a:solidFill>
                    <a:schemeClr val="bg1"/>
                  </a:solidFill>
                  <a:latin typeface="Tahoma" pitchFamily="34" charset="0"/>
                </a:rPr>
                <a:t>budd</a:t>
              </a:r>
              <a:endParaRPr lang="en-GB" sz="26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8791" name="Rectangle 7"/>
            <p:cNvSpPr>
              <a:spLocks noChangeArrowheads="1"/>
            </p:cNvSpPr>
            <p:nvPr/>
          </p:nvSpPr>
          <p:spPr bwMode="auto">
            <a:xfrm>
              <a:off x="2843808" y="2060848"/>
              <a:ext cx="1944687" cy="1585912"/>
            </a:xfrm>
            <a:prstGeom prst="rect">
              <a:avLst/>
            </a:prstGeom>
            <a:solidFill>
              <a:srgbClr val="FF702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02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Tahoma" pitchFamily="34" charset="0"/>
                </a:rPr>
                <a:t>Y </a:t>
              </a:r>
              <a:r>
                <a:rPr lang="en-GB" sz="2800" dirty="0" smtClean="0">
                  <a:solidFill>
                    <a:schemeClr val="bg1"/>
                  </a:solidFill>
                  <a:latin typeface="Tahoma" pitchFamily="34" charset="0"/>
                </a:rPr>
                <a:t>galluedd </a:t>
              </a:r>
              <a:endParaRPr lang="en-GB" sz="28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Tahoma" pitchFamily="34" charset="0"/>
                </a:rPr>
                <a:t>i 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solidFill>
                    <a:schemeClr val="bg1"/>
                  </a:solidFill>
                  <a:latin typeface="Tahoma" pitchFamily="34" charset="0"/>
                </a:rPr>
                <a:t>newid</a:t>
              </a:r>
              <a:endParaRPr lang="en-GB" sz="28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8788" name="Rectangle 4"/>
            <p:cNvSpPr>
              <a:spLocks noChangeArrowheads="1"/>
            </p:cNvSpPr>
            <p:nvPr/>
          </p:nvSpPr>
          <p:spPr bwMode="auto">
            <a:xfrm>
              <a:off x="683220" y="2060848"/>
              <a:ext cx="1944688" cy="1585912"/>
            </a:xfrm>
            <a:prstGeom prst="rect">
              <a:avLst/>
            </a:prstGeom>
            <a:solidFill>
              <a:srgbClr val="22E46C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22E46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Tahoma" pitchFamily="34" charset="0"/>
                </a:rPr>
                <a:t>Y </a:t>
              </a:r>
              <a:r>
                <a:rPr lang="en-GB" sz="2800" dirty="0" smtClean="0">
                  <a:solidFill>
                    <a:schemeClr val="bg1"/>
                  </a:solidFill>
                  <a:latin typeface="Tahoma" pitchFamily="34" charset="0"/>
                </a:rPr>
                <a:t>pwysau </a:t>
              </a:r>
              <a:endParaRPr lang="en-GB" sz="28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Tahoma" pitchFamily="34" charset="0"/>
                </a:rPr>
                <a:t>dros 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solidFill>
                    <a:schemeClr val="bg1"/>
                  </a:solidFill>
                  <a:latin typeface="Tahoma" pitchFamily="34" charset="0"/>
                </a:rPr>
                <a:t>newid</a:t>
              </a:r>
              <a:endParaRPr lang="en-GB" sz="28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2" name="Group 54"/>
            <p:cNvGrpSpPr>
              <a:grpSpLocks/>
            </p:cNvGrpSpPr>
            <p:nvPr/>
          </p:nvGrpSpPr>
          <p:grpSpPr bwMode="auto">
            <a:xfrm>
              <a:off x="5699720" y="1994173"/>
              <a:ext cx="2379663" cy="792162"/>
              <a:chOff x="3636" y="935"/>
              <a:chExt cx="1499" cy="499"/>
            </a:xfrm>
          </p:grpSpPr>
          <p:sp>
            <p:nvSpPr>
              <p:cNvPr id="34840" name="Rectangle 13"/>
              <p:cNvSpPr>
                <a:spLocks noChangeArrowheads="1"/>
              </p:cNvSpPr>
              <p:nvPr/>
            </p:nvSpPr>
            <p:spPr bwMode="auto">
              <a:xfrm>
                <a:off x="3953" y="1207"/>
                <a:ext cx="272" cy="227"/>
              </a:xfrm>
              <a:prstGeom prst="rect">
                <a:avLst/>
              </a:prstGeom>
              <a:solidFill>
                <a:srgbClr val="F22914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2914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41" name="Rectangle 11"/>
              <p:cNvSpPr>
                <a:spLocks noChangeArrowheads="1"/>
              </p:cNvSpPr>
              <p:nvPr/>
            </p:nvSpPr>
            <p:spPr bwMode="auto">
              <a:xfrm>
                <a:off x="3953" y="935"/>
                <a:ext cx="272" cy="227"/>
              </a:xfrm>
              <a:prstGeom prst="rect">
                <a:avLst/>
              </a:prstGeom>
              <a:solidFill>
                <a:srgbClr val="FF7021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02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42" name="Rectangle 12"/>
              <p:cNvSpPr>
                <a:spLocks noChangeArrowheads="1"/>
              </p:cNvSpPr>
              <p:nvPr/>
            </p:nvSpPr>
            <p:spPr bwMode="auto">
              <a:xfrm>
                <a:off x="3636" y="1207"/>
                <a:ext cx="272" cy="227"/>
              </a:xfrm>
              <a:prstGeom prst="rect">
                <a:avLst/>
              </a:prstGeom>
              <a:solidFill>
                <a:srgbClr val="89517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9517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43" name="Text Box 38"/>
              <p:cNvSpPr txBox="1">
                <a:spLocks noChangeArrowheads="1"/>
              </p:cNvSpPr>
              <p:nvPr/>
            </p:nvSpPr>
            <p:spPr bwMode="auto">
              <a:xfrm>
                <a:off x="4271" y="935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GB" dirty="0">
                    <a:latin typeface="Tahoma" pitchFamily="34" charset="0"/>
                  </a:rPr>
                  <a:t>Bottom of </a:t>
                </a:r>
              </a:p>
              <a:p>
                <a:pPr algn="ctr" eaLnBrk="0" hangingPunct="0">
                  <a:lnSpc>
                    <a:spcPct val="130000"/>
                  </a:lnSpc>
                </a:pPr>
                <a:r>
                  <a:rPr lang="en-GB" dirty="0">
                    <a:latin typeface="Tahoma" pitchFamily="34" charset="0"/>
                  </a:rPr>
                  <a:t>“in-tray”</a:t>
                </a:r>
              </a:p>
            </p:txBody>
          </p:sp>
        </p:grp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5682258" y="3124473"/>
              <a:ext cx="2589212" cy="792162"/>
              <a:chOff x="3636" y="1751"/>
              <a:chExt cx="1631" cy="499"/>
            </a:xfrm>
          </p:grpSpPr>
          <p:sp>
            <p:nvSpPr>
              <p:cNvPr id="34836" name="Rectangle 39"/>
              <p:cNvSpPr>
                <a:spLocks noChangeArrowheads="1"/>
              </p:cNvSpPr>
              <p:nvPr/>
            </p:nvSpPr>
            <p:spPr bwMode="auto">
              <a:xfrm>
                <a:off x="3953" y="2023"/>
                <a:ext cx="272" cy="227"/>
              </a:xfrm>
              <a:prstGeom prst="rect">
                <a:avLst/>
              </a:prstGeom>
              <a:solidFill>
                <a:srgbClr val="F22914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2914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7" name="Rectangle 41"/>
              <p:cNvSpPr>
                <a:spLocks noChangeArrowheads="1"/>
              </p:cNvSpPr>
              <p:nvPr/>
            </p:nvSpPr>
            <p:spPr bwMode="auto">
              <a:xfrm>
                <a:off x="3636" y="2023"/>
                <a:ext cx="272" cy="227"/>
              </a:xfrm>
              <a:prstGeom prst="rect">
                <a:avLst/>
              </a:prstGeom>
              <a:solidFill>
                <a:srgbClr val="89517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9517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8" name="Rectangle 42"/>
              <p:cNvSpPr>
                <a:spLocks noChangeArrowheads="1"/>
              </p:cNvSpPr>
              <p:nvPr/>
            </p:nvSpPr>
            <p:spPr bwMode="auto">
              <a:xfrm>
                <a:off x="3636" y="1751"/>
                <a:ext cx="272" cy="227"/>
              </a:xfrm>
              <a:prstGeom prst="rect">
                <a:avLst/>
              </a:prstGeom>
              <a:solidFill>
                <a:srgbClr val="22E46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22E46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9" name="Text Box 51"/>
              <p:cNvSpPr txBox="1">
                <a:spLocks noChangeArrowheads="1"/>
              </p:cNvSpPr>
              <p:nvPr/>
            </p:nvSpPr>
            <p:spPr bwMode="auto">
              <a:xfrm>
                <a:off x="4271" y="1752"/>
                <a:ext cx="9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GB" dirty="0">
                    <a:latin typeface="Tahoma" pitchFamily="34" charset="0"/>
                  </a:rPr>
                  <a:t>Anxiety and </a:t>
                </a:r>
                <a:br>
                  <a:rPr lang="en-GB" dirty="0">
                    <a:latin typeface="Tahoma" pitchFamily="34" charset="0"/>
                  </a:rPr>
                </a:br>
                <a:r>
                  <a:rPr lang="en-GB" dirty="0">
                    <a:latin typeface="Tahoma" pitchFamily="34" charset="0"/>
                  </a:rPr>
                  <a:t>frustration</a:t>
                </a:r>
              </a:p>
            </p:txBody>
          </p:sp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5682258" y="4457973"/>
              <a:ext cx="3192462" cy="792162"/>
              <a:chOff x="3636" y="2568"/>
              <a:chExt cx="2011" cy="499"/>
            </a:xfrm>
          </p:grpSpPr>
          <p:sp>
            <p:nvSpPr>
              <p:cNvPr id="34832" name="Rectangle 44"/>
              <p:cNvSpPr>
                <a:spLocks noChangeArrowheads="1"/>
              </p:cNvSpPr>
              <p:nvPr/>
            </p:nvSpPr>
            <p:spPr bwMode="auto">
              <a:xfrm>
                <a:off x="3953" y="2568"/>
                <a:ext cx="272" cy="227"/>
              </a:xfrm>
              <a:prstGeom prst="rect">
                <a:avLst/>
              </a:prstGeom>
              <a:solidFill>
                <a:srgbClr val="FF7021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02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3" name="Rectangle 45"/>
              <p:cNvSpPr>
                <a:spLocks noChangeArrowheads="1"/>
              </p:cNvSpPr>
              <p:nvPr/>
            </p:nvSpPr>
            <p:spPr bwMode="auto">
              <a:xfrm>
                <a:off x="3636" y="2840"/>
                <a:ext cx="272" cy="227"/>
              </a:xfrm>
              <a:prstGeom prst="rect">
                <a:avLst/>
              </a:prstGeom>
              <a:solidFill>
                <a:srgbClr val="89517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9517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4" name="Rectangle 46"/>
              <p:cNvSpPr>
                <a:spLocks noChangeArrowheads="1"/>
              </p:cNvSpPr>
              <p:nvPr/>
            </p:nvSpPr>
            <p:spPr bwMode="auto">
              <a:xfrm>
                <a:off x="3636" y="2568"/>
                <a:ext cx="272" cy="227"/>
              </a:xfrm>
              <a:prstGeom prst="rect">
                <a:avLst/>
              </a:prstGeom>
              <a:solidFill>
                <a:srgbClr val="22E46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22E46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5" name="Text Box 52"/>
              <p:cNvSpPr txBox="1">
                <a:spLocks noChangeArrowheads="1"/>
              </p:cNvSpPr>
              <p:nvPr/>
            </p:nvSpPr>
            <p:spPr bwMode="auto">
              <a:xfrm>
                <a:off x="4271" y="2568"/>
                <a:ext cx="13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GB" dirty="0">
                    <a:latin typeface="Tahoma" pitchFamily="34" charset="0"/>
                  </a:rPr>
                  <a:t>Haphazard efforts</a:t>
                </a:r>
              </a:p>
              <a:p>
                <a:pPr algn="ctr" eaLnBrk="0" hangingPunct="0">
                  <a:lnSpc>
                    <a:spcPct val="130000"/>
                  </a:lnSpc>
                </a:pPr>
                <a:r>
                  <a:rPr lang="en-GB" dirty="0">
                    <a:latin typeface="Tahoma" pitchFamily="34" charset="0"/>
                  </a:rPr>
                  <a:t>and false starts</a:t>
                </a: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5609233" y="5697810"/>
              <a:ext cx="3030537" cy="792163"/>
              <a:chOff x="3636" y="3385"/>
              <a:chExt cx="1909" cy="499"/>
            </a:xfrm>
          </p:grpSpPr>
          <p:sp>
            <p:nvSpPr>
              <p:cNvPr id="34828" name="Rectangle 47"/>
              <p:cNvSpPr>
                <a:spLocks noChangeArrowheads="1"/>
              </p:cNvSpPr>
              <p:nvPr/>
            </p:nvSpPr>
            <p:spPr bwMode="auto">
              <a:xfrm>
                <a:off x="3953" y="3657"/>
                <a:ext cx="272" cy="227"/>
              </a:xfrm>
              <a:prstGeom prst="rect">
                <a:avLst/>
              </a:prstGeom>
              <a:solidFill>
                <a:srgbClr val="F22914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2914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29" name="Rectangle 48"/>
              <p:cNvSpPr>
                <a:spLocks noChangeArrowheads="1"/>
              </p:cNvSpPr>
              <p:nvPr/>
            </p:nvSpPr>
            <p:spPr bwMode="auto">
              <a:xfrm>
                <a:off x="3953" y="3385"/>
                <a:ext cx="272" cy="227"/>
              </a:xfrm>
              <a:prstGeom prst="rect">
                <a:avLst/>
              </a:prstGeom>
              <a:solidFill>
                <a:srgbClr val="FF7021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02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0" name="Rectangle 50"/>
              <p:cNvSpPr>
                <a:spLocks noChangeArrowheads="1"/>
              </p:cNvSpPr>
              <p:nvPr/>
            </p:nvSpPr>
            <p:spPr bwMode="auto">
              <a:xfrm>
                <a:off x="3636" y="3385"/>
                <a:ext cx="272" cy="227"/>
              </a:xfrm>
              <a:prstGeom prst="rect">
                <a:avLst/>
              </a:prstGeom>
              <a:solidFill>
                <a:srgbClr val="22E46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22E46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4831" name="Text Box 53"/>
              <p:cNvSpPr txBox="1">
                <a:spLocks noChangeArrowheads="1"/>
              </p:cNvSpPr>
              <p:nvPr/>
            </p:nvSpPr>
            <p:spPr bwMode="auto">
              <a:xfrm>
                <a:off x="4271" y="3385"/>
                <a:ext cx="127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GB" dirty="0">
                    <a:latin typeface="Tahoma" pitchFamily="34" charset="0"/>
                  </a:rPr>
                  <a:t>A fast start that </a:t>
                </a:r>
                <a:br>
                  <a:rPr lang="en-GB" dirty="0">
                    <a:latin typeface="Tahoma" pitchFamily="34" charset="0"/>
                  </a:rPr>
                </a:br>
                <a:r>
                  <a:rPr lang="en-GB" dirty="0">
                    <a:latin typeface="Tahoma" pitchFamily="34" charset="0"/>
                  </a:rPr>
                  <a:t>fizzles out</a:t>
                </a:r>
              </a:p>
            </p:txBody>
          </p:sp>
        </p:grpSp>
      </p:grpSp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37A45B-BDCC-4E54-AC5C-D9FEA9649DA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786860" y="2079898"/>
            <a:ext cx="1991320" cy="441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Gwaelod y 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‘fasged dod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mewn’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Pryder a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rhwystredigaeth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Ymdrechion 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damweiniol a </a:t>
            </a:r>
            <a:r>
              <a:rPr lang="cy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cy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y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diffyg 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cychwyn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Cychwyn cyflym </a:t>
            </a:r>
            <a:r>
              <a:rPr lang="cy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cy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y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sy’n 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‘dân siafins’</a:t>
            </a:r>
          </a:p>
          <a:p>
            <a:pPr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yn marw’n fuan</a:t>
            </a:r>
          </a:p>
        </p:txBody>
      </p:sp>
    </p:spTree>
    <p:extLst>
      <p:ext uri="{BB962C8B-B14F-4D97-AF65-F5344CB8AC3E}">
        <p14:creationId xmlns:p14="http://schemas.microsoft.com/office/powerpoint/2010/main" val="23932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Datblygu ymrwymiad personol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09972" y="2060848"/>
            <a:ext cx="5680073" cy="4368800"/>
            <a:chOff x="609972" y="2060848"/>
            <a:chExt cx="5680073" cy="4368800"/>
          </a:xfrm>
        </p:grpSpPr>
        <p:sp>
          <p:nvSpPr>
            <p:cNvPr id="123906" name="Rectangle 2"/>
            <p:cNvSpPr>
              <a:spLocks noChangeArrowheads="1"/>
            </p:cNvSpPr>
            <p:nvPr/>
          </p:nvSpPr>
          <p:spPr bwMode="auto">
            <a:xfrm>
              <a:off x="2770560" y="3964261"/>
              <a:ext cx="1944687" cy="1585912"/>
            </a:xfrm>
            <a:prstGeom prst="rect">
              <a:avLst/>
            </a:prstGeom>
            <a:solidFill>
              <a:srgbClr val="FF99CC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latin typeface="Tahoma" pitchFamily="34" charset="0"/>
                </a:rPr>
                <a:t>Arddull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latin typeface="Tahoma" pitchFamily="34" charset="0"/>
                </a:rPr>
                <a:t>bersonol</a:t>
              </a:r>
              <a:endParaRPr lang="en-GB" sz="2800" dirty="0">
                <a:latin typeface="Tahoma" pitchFamily="34" charset="0"/>
              </a:endParaRPr>
            </a:p>
          </p:txBody>
        </p:sp>
        <p:sp>
          <p:nvSpPr>
            <p:cNvPr id="123907" name="Rectangle 3"/>
            <p:cNvSpPr>
              <a:spLocks noChangeArrowheads="1"/>
            </p:cNvSpPr>
            <p:nvPr/>
          </p:nvSpPr>
          <p:spPr bwMode="auto">
            <a:xfrm>
              <a:off x="609972" y="3964261"/>
              <a:ext cx="1944688" cy="1585912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latin typeface="Tahoma" pitchFamily="34" charset="0"/>
                </a:rPr>
                <a:t>Targedau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latin typeface="Tahoma" pitchFamily="34" charset="0"/>
                </a:rPr>
                <a:t>personol</a:t>
              </a:r>
              <a:endParaRPr lang="en-GB" sz="2800" dirty="0">
                <a:latin typeface="Tahoma" pitchFamily="34" charset="0"/>
              </a:endParaRPr>
            </a:p>
          </p:txBody>
        </p:sp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2770560" y="2164036"/>
              <a:ext cx="1944687" cy="1585912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latin typeface="Tahoma" pitchFamily="34" charset="0"/>
                </a:rPr>
                <a:t>Egni,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latin typeface="Tahoma" pitchFamily="34" charset="0"/>
                </a:rPr>
                <a:t>brwdfrydedd</a:t>
              </a:r>
              <a:endParaRPr lang="en-GB" sz="2800" dirty="0">
                <a:latin typeface="Tahoma" pitchFamily="34" charset="0"/>
              </a:endParaRP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latin typeface="Tahoma" pitchFamily="34" charset="0"/>
                </a:rPr>
                <a:t>a </a:t>
              </a:r>
              <a:r>
                <a:rPr lang="en-GB" sz="2800" dirty="0" smtClean="0">
                  <a:latin typeface="Tahoma" pitchFamily="34" charset="0"/>
                </a:rPr>
                <a:t>gobaith</a:t>
              </a:r>
              <a:endParaRPr lang="en-GB" sz="2800" dirty="0">
                <a:latin typeface="Tahoma" pitchFamily="34" charset="0"/>
              </a:endParaRPr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609972" y="2164036"/>
              <a:ext cx="1944688" cy="1585912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latin typeface="Tahoma" pitchFamily="34" charset="0"/>
                </a:rPr>
                <a:t>Clir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>
                  <a:latin typeface="Tahoma" pitchFamily="34" charset="0"/>
                </a:rPr>
                <a:t>a 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GB" sz="2800" dirty="0" smtClean="0">
                  <a:latin typeface="Tahoma" pitchFamily="34" charset="0"/>
                </a:rPr>
                <a:t>syml</a:t>
              </a:r>
              <a:endParaRPr lang="en-GB" sz="2800" dirty="0">
                <a:latin typeface="Tahoma" pitchFamily="34" charset="0"/>
              </a:endParaRPr>
            </a:p>
          </p:txBody>
        </p:sp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5220074" y="2060848"/>
              <a:ext cx="935038" cy="792163"/>
              <a:chOff x="3636" y="890"/>
              <a:chExt cx="589" cy="499"/>
            </a:xfrm>
          </p:grpSpPr>
          <p:sp>
            <p:nvSpPr>
              <p:cNvPr id="35864" name="Rectangle 8"/>
              <p:cNvSpPr>
                <a:spLocks noChangeArrowheads="1"/>
              </p:cNvSpPr>
              <p:nvPr/>
            </p:nvSpPr>
            <p:spPr bwMode="auto">
              <a:xfrm>
                <a:off x="3953" y="1162"/>
                <a:ext cx="272" cy="227"/>
              </a:xfrm>
              <a:prstGeom prst="rect">
                <a:avLst/>
              </a:prstGeom>
              <a:solidFill>
                <a:srgbClr val="FF99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65" name="Rectangle 9"/>
              <p:cNvSpPr>
                <a:spLocks noChangeArrowheads="1"/>
              </p:cNvSpPr>
              <p:nvPr/>
            </p:nvSpPr>
            <p:spPr bwMode="auto">
              <a:xfrm>
                <a:off x="3953" y="890"/>
                <a:ext cx="272" cy="227"/>
              </a:xfrm>
              <a:prstGeom prst="rect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66" name="Rectangle 10"/>
              <p:cNvSpPr>
                <a:spLocks noChangeArrowheads="1"/>
              </p:cNvSpPr>
              <p:nvPr/>
            </p:nvSpPr>
            <p:spPr bwMode="auto">
              <a:xfrm>
                <a:off x="3636" y="1162"/>
                <a:ext cx="272" cy="227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5289925" y="3191148"/>
              <a:ext cx="935038" cy="792163"/>
              <a:chOff x="3636" y="1751"/>
              <a:chExt cx="589" cy="499"/>
            </a:xfrm>
          </p:grpSpPr>
          <p:sp>
            <p:nvSpPr>
              <p:cNvPr id="35860" name="Rectangle 13"/>
              <p:cNvSpPr>
                <a:spLocks noChangeArrowheads="1"/>
              </p:cNvSpPr>
              <p:nvPr/>
            </p:nvSpPr>
            <p:spPr bwMode="auto">
              <a:xfrm>
                <a:off x="3953" y="2023"/>
                <a:ext cx="272" cy="227"/>
              </a:xfrm>
              <a:prstGeom prst="rect">
                <a:avLst/>
              </a:prstGeom>
              <a:solidFill>
                <a:srgbClr val="FF99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61" name="Rectangle 14"/>
              <p:cNvSpPr>
                <a:spLocks noChangeArrowheads="1"/>
              </p:cNvSpPr>
              <p:nvPr/>
            </p:nvSpPr>
            <p:spPr bwMode="auto">
              <a:xfrm>
                <a:off x="3636" y="2023"/>
                <a:ext cx="272" cy="227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62" name="Rectangle 15"/>
              <p:cNvSpPr>
                <a:spLocks noChangeArrowheads="1"/>
              </p:cNvSpPr>
              <p:nvPr/>
            </p:nvSpPr>
            <p:spPr bwMode="auto">
              <a:xfrm>
                <a:off x="3636" y="1751"/>
                <a:ext cx="272" cy="227"/>
              </a:xfrm>
              <a:prstGeom prst="rect">
                <a:avLst/>
              </a:prstGeom>
              <a:solidFill>
                <a:srgbClr val="FFCC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315324" y="4380186"/>
              <a:ext cx="935038" cy="792162"/>
              <a:chOff x="3636" y="2614"/>
              <a:chExt cx="589" cy="499"/>
            </a:xfrm>
          </p:grpSpPr>
          <p:sp>
            <p:nvSpPr>
              <p:cNvPr id="35856" name="Rectangle 18"/>
              <p:cNvSpPr>
                <a:spLocks noChangeArrowheads="1"/>
              </p:cNvSpPr>
              <p:nvPr/>
            </p:nvSpPr>
            <p:spPr bwMode="auto">
              <a:xfrm>
                <a:off x="3953" y="2614"/>
                <a:ext cx="272" cy="227"/>
              </a:xfrm>
              <a:prstGeom prst="rect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57" name="Rectangle 19"/>
              <p:cNvSpPr>
                <a:spLocks noChangeArrowheads="1"/>
              </p:cNvSpPr>
              <p:nvPr/>
            </p:nvSpPr>
            <p:spPr bwMode="auto">
              <a:xfrm>
                <a:off x="3636" y="2886"/>
                <a:ext cx="272" cy="227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58" name="Rectangle 20"/>
              <p:cNvSpPr>
                <a:spLocks noChangeArrowheads="1"/>
              </p:cNvSpPr>
              <p:nvPr/>
            </p:nvSpPr>
            <p:spPr bwMode="auto">
              <a:xfrm>
                <a:off x="3636" y="2614"/>
                <a:ext cx="272" cy="227"/>
              </a:xfrm>
              <a:prstGeom prst="rect">
                <a:avLst/>
              </a:prstGeom>
              <a:solidFill>
                <a:srgbClr val="FFCC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5355008" y="5637486"/>
              <a:ext cx="935037" cy="792162"/>
              <a:chOff x="3636" y="3475"/>
              <a:chExt cx="589" cy="499"/>
            </a:xfrm>
          </p:grpSpPr>
          <p:sp>
            <p:nvSpPr>
              <p:cNvPr id="35852" name="Rectangle 23"/>
              <p:cNvSpPr>
                <a:spLocks noChangeArrowheads="1"/>
              </p:cNvSpPr>
              <p:nvPr/>
            </p:nvSpPr>
            <p:spPr bwMode="auto">
              <a:xfrm>
                <a:off x="3953" y="3747"/>
                <a:ext cx="272" cy="227"/>
              </a:xfrm>
              <a:prstGeom prst="rect">
                <a:avLst/>
              </a:prstGeom>
              <a:solidFill>
                <a:srgbClr val="FF99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53" name="Rectangle 24"/>
              <p:cNvSpPr>
                <a:spLocks noChangeArrowheads="1"/>
              </p:cNvSpPr>
              <p:nvPr/>
            </p:nvSpPr>
            <p:spPr bwMode="auto">
              <a:xfrm>
                <a:off x="3953" y="3475"/>
                <a:ext cx="272" cy="227"/>
              </a:xfrm>
              <a:prstGeom prst="rect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35854" name="Rectangle 25"/>
              <p:cNvSpPr>
                <a:spLocks noChangeArrowheads="1"/>
              </p:cNvSpPr>
              <p:nvPr/>
            </p:nvSpPr>
            <p:spPr bwMode="auto">
              <a:xfrm>
                <a:off x="3636" y="3475"/>
                <a:ext cx="272" cy="227"/>
              </a:xfrm>
              <a:prstGeom prst="rect">
                <a:avLst/>
              </a:prstGeom>
              <a:solidFill>
                <a:srgbClr val="FFCC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37A45B-BDCC-4E54-AC5C-D9FEA9649DA6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44208" y="2060848"/>
            <a:ext cx="2025650" cy="42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Dealltwriaeth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wael a dim ymrwymiad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Syrthni tuag at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newid a chychwyn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yn araf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Taith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anesmwyth a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 barhaus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Ymrwymiad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personol </a:t>
            </a:r>
          </a:p>
          <a:p>
            <a:pPr algn="ctr">
              <a:spcAft>
                <a:spcPts val="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yn brin</a:t>
            </a:r>
          </a:p>
        </p:txBody>
      </p:sp>
    </p:spTree>
    <p:extLst>
      <p:ext uri="{BB962C8B-B14F-4D97-AF65-F5344CB8AC3E}">
        <p14:creationId xmlns:p14="http://schemas.microsoft.com/office/powerpoint/2010/main" val="33239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046222"/>
              </p:ext>
            </p:extLst>
          </p:nvPr>
        </p:nvGraphicFramePr>
        <p:xfrm>
          <a:off x="1684411" y="1752600"/>
          <a:ext cx="6680200" cy="4846638"/>
        </p:xfrm>
        <a:graphic>
          <a:graphicData uri="http://schemas.openxmlformats.org/drawingml/2006/table">
            <a:tbl>
              <a:tblPr/>
              <a:tblGrid>
                <a:gridCol w="334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Cynorthwyo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800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Mae</a:t>
                      </a:r>
                      <a:r>
                        <a:rPr lang="en-GB" altLang="en-US" sz="1800" b="1" baseline="0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gan y </a:t>
                      </a:r>
                      <a:r>
                        <a:rPr lang="en-GB" altLang="en-US" sz="1800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person </a:t>
                      </a:r>
                      <a:r>
                        <a:rPr lang="cy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brofiad eang ond diffyg cymhelliad. Angen lefel uchel o gymorth</a:t>
                      </a:r>
                      <a:r>
                        <a:rPr lang="en-GB" altLang="en-US" sz="1800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Hyfforddi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800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Mae</a:t>
                      </a:r>
                      <a:r>
                        <a:rPr lang="en-GB" altLang="en-US" sz="1800" b="1" baseline="0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</a:t>
                      </a:r>
                      <a:r>
                        <a:rPr lang="cy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 y person fwy o brofiad ond yn ymgymryd â gwaith mwy dyrys ac felly’n teimlo’n llai hyderus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53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0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Dirprwyo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Mae gan y person </a:t>
                      </a:r>
                      <a:r>
                        <a:rPr lang="cy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 holl sgiliau technegol angenrheidiol a’r sgiliau i ddelio gyda phobl ac yn uchel ei gymhelliad. Gellir ei adael i weithredu’r dasg ar ei </a:t>
                      </a:r>
                      <a:r>
                        <a:rPr lang="cy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y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y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 </a:t>
                      </a:r>
                      <a:r>
                        <a:rPr lang="cy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 </a:t>
                      </a:r>
                      <a:r>
                        <a:rPr lang="cy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</a:t>
                      </a:r>
                      <a:endParaRPr lang="en-GB" altLang="en-US" sz="1800" b="1" dirty="0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y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Cyfarwyddo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y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Does gan y person fawr o brofiad o’r dasg ond yn llawn brwdfrydedd a hyder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11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9125" y="0"/>
            <a:ext cx="6886575" cy="12144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Arddulliau arweinyddiaeth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1671711" y="6678613"/>
            <a:ext cx="6716713" cy="15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663774" y="1717675"/>
            <a:ext cx="0" cy="49609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2" name="Group 1"/>
          <p:cNvGrpSpPr/>
          <p:nvPr/>
        </p:nvGrpSpPr>
        <p:grpSpPr>
          <a:xfrm>
            <a:off x="1080395" y="1398642"/>
            <a:ext cx="5197447" cy="5306874"/>
            <a:chOff x="1024759" y="1398642"/>
            <a:chExt cx="5197447" cy="5306874"/>
          </a:xfrm>
        </p:grpSpPr>
        <p:sp>
          <p:nvSpPr>
            <p:cNvPr id="46096" name="TextBox 10"/>
            <p:cNvSpPr txBox="1">
              <a:spLocks noChangeArrowheads="1"/>
            </p:cNvSpPr>
            <p:nvPr/>
          </p:nvSpPr>
          <p:spPr bwMode="auto">
            <a:xfrm>
              <a:off x="3715543" y="6366962"/>
              <a:ext cx="25066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4AF00"/>
                </a:buClr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4AF00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408B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Ymddygiad c</a:t>
              </a:r>
              <a:r>
                <a:rPr lang="en-GB" altLang="en-US" sz="1600" dirty="0" smtClean="0">
                  <a:solidFill>
                    <a:schemeClr val="tx1"/>
                  </a:solidFill>
                </a:rPr>
                <a:t>yfeiriol</a:t>
              </a:r>
              <a:endParaRPr lang="en-GB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4759" y="1398642"/>
              <a:ext cx="430887" cy="3704897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Arial" pitchFamily="34" charset="0"/>
                  <a:ea typeface="ＭＳ Ｐゴシック" pitchFamily="24" charset="-128"/>
                  <a:cs typeface="Arial" pitchFamily="34" charset="0"/>
                </a:rPr>
                <a:t>Ymddygiad </a:t>
              </a:r>
              <a:r>
                <a:rPr lang="en-GB" sz="1600" b="1" dirty="0" smtClean="0">
                  <a:latin typeface="Arial" pitchFamily="34" charset="0"/>
                  <a:ea typeface="ＭＳ Ｐゴシック" pitchFamily="24" charset="-128"/>
                  <a:cs typeface="Arial" pitchFamily="34" charset="0"/>
                </a:rPr>
                <a:t>cefnogol</a:t>
              </a:r>
              <a:endParaRPr lang="en-GB" sz="1600" b="1" dirty="0">
                <a:latin typeface="Arial" pitchFamily="34" charset="0"/>
                <a:ea typeface="ＭＳ Ｐゴシック" pitchFamily="24" charset="-128"/>
                <a:cs typeface="Arial" pitchFamily="34" charset="0"/>
              </a:endParaRPr>
            </a:p>
          </p:txBody>
        </p:sp>
      </p:grpSp>
      <p:sp>
        <p:nvSpPr>
          <p:cNvPr id="46099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A4AF00"/>
              </a:buClr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AF00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408B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1EE46C4-1707-4D6A-B99D-D602CC0F643A}" type="slidenum">
              <a:rPr lang="en-GB" altLang="en-US" sz="1200" b="0" smtClean="0">
                <a:solidFill>
                  <a:srgbClr val="00529B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GB" altLang="en-US" sz="1200" b="0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848872" cy="998984"/>
          </a:xfrm>
        </p:spPr>
        <p:txBody>
          <a:bodyPr/>
          <a:lstStyle/>
          <a:p>
            <a:r>
              <a:rPr lang="en-GB" dirty="0"/>
              <a:t>A yw’r cyfan amdanyn “nhw” neu fi</a:t>
            </a:r>
            <a:r>
              <a:rPr lang="en-GB" dirty="0" smtClean="0"/>
              <a:t>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2" descr="http://www.mmr.fr/images/newsletter/betaribo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5293"/>
            <a:ext cx="7965285" cy="50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960" y="150648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Blwch Betari </a:t>
            </a:r>
          </a:p>
        </p:txBody>
      </p:sp>
      <p:sp>
        <p:nvSpPr>
          <p:cNvPr id="6" name="TextBox 5"/>
          <p:cNvSpPr txBox="1"/>
          <p:nvPr/>
        </p:nvSpPr>
        <p:spPr>
          <a:xfrm rot="19266726">
            <a:off x="6595252" y="546104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yn effeithio ar </a:t>
            </a:r>
          </a:p>
        </p:txBody>
      </p:sp>
      <p:sp>
        <p:nvSpPr>
          <p:cNvPr id="7" name="TextBox 6"/>
          <p:cNvSpPr txBox="1"/>
          <p:nvPr/>
        </p:nvSpPr>
        <p:spPr>
          <a:xfrm rot="2570266">
            <a:off x="763960" y="573325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yn effeithio ar </a:t>
            </a:r>
          </a:p>
        </p:txBody>
      </p:sp>
      <p:sp>
        <p:nvSpPr>
          <p:cNvPr id="8" name="TextBox 7"/>
          <p:cNvSpPr txBox="1"/>
          <p:nvPr/>
        </p:nvSpPr>
        <p:spPr>
          <a:xfrm rot="19406095">
            <a:off x="1014764" y="229005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yn effeithio ar </a:t>
            </a:r>
          </a:p>
        </p:txBody>
      </p:sp>
      <p:sp>
        <p:nvSpPr>
          <p:cNvPr id="9" name="TextBox 8"/>
          <p:cNvSpPr txBox="1"/>
          <p:nvPr/>
        </p:nvSpPr>
        <p:spPr>
          <a:xfrm rot="2336703">
            <a:off x="6300192" y="247199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dirty="0"/>
              <a:t>yn effeithio ar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80454" y="1875820"/>
            <a:ext cx="2795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Fy agwedd 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5373" y="3812030"/>
            <a:ext cx="2795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Fy ymddygiad 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3306" y="5676683"/>
            <a:ext cx="2795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Eich agwedd chi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5132" y="3779832"/>
            <a:ext cx="2795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Eich ymddygiad chi</a:t>
            </a:r>
          </a:p>
        </p:txBody>
      </p:sp>
    </p:spTree>
    <p:extLst>
      <p:ext uri="{BB962C8B-B14F-4D97-AF65-F5344CB8AC3E}">
        <p14:creationId xmlns:p14="http://schemas.microsoft.com/office/powerpoint/2010/main" val="9172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Ystyried: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y-GB" dirty="0"/>
              <a:t>Gweithredu uniongyrchol megis: newid dulliau o fynd ati i oruchwylio gyda staff, trefnu gwahanol weithgareddau gyda darparwyr, darparu gwybodaeth a </a:t>
            </a:r>
            <a:r>
              <a:rPr lang="cy-GB" dirty="0" smtClean="0"/>
              <a:t>hyfforddiant</a:t>
            </a:r>
            <a:endParaRPr lang="cy-GB" dirty="0"/>
          </a:p>
          <a:p>
            <a:pPr lvl="0"/>
            <a:r>
              <a:rPr lang="cy-GB" dirty="0"/>
              <a:t>Gweithredu anuniongyrchol, megis: modelu’r ymddygiadau sydd eu hangen, dylanwadu ar arweinwyr, gwobrwyo llwyddiant, creu gofod i ddysgu o’u </a:t>
            </a:r>
            <a:r>
              <a:rPr lang="cy-GB" dirty="0" smtClean="0"/>
              <a:t>camgymeriadau</a:t>
            </a:r>
            <a:endParaRPr lang="cy-GB" dirty="0"/>
          </a:p>
          <a:p>
            <a:pPr lvl="0"/>
            <a:r>
              <a:rPr lang="cy-GB" dirty="0"/>
              <a:t>Er enghraifft: </a:t>
            </a:r>
          </a:p>
          <a:p>
            <a:pPr lvl="1"/>
            <a:r>
              <a:rPr lang="cy-GB" dirty="0"/>
              <a:t>Oes pobl a fyddai’n hyrwyddwyr naturiol y newid? </a:t>
            </a:r>
          </a:p>
          <a:p>
            <a:pPr lvl="1"/>
            <a:r>
              <a:rPr lang="cy-GB" dirty="0"/>
              <a:t>Oes digwyddiadau lle gellir cyhoeddi’ch neges a chael cefnogaeth?</a:t>
            </a:r>
          </a:p>
          <a:p>
            <a:pPr lvl="1"/>
            <a:r>
              <a:rPr lang="cy-GB" dirty="0"/>
              <a:t>A fydd angen i chi newid eich ymddygiad eich hun neu’ch dull o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fynd </a:t>
            </a:r>
            <a:r>
              <a:rPr lang="cy-GB" dirty="0"/>
              <a:t>ati? </a:t>
            </a:r>
          </a:p>
          <a:p>
            <a:pPr lvl="1"/>
            <a:r>
              <a:rPr lang="cy-GB" dirty="0" smtClean="0"/>
              <a:t>Sut </a:t>
            </a:r>
            <a:r>
              <a:rPr lang="cy-GB" dirty="0"/>
              <a:t>byddwch yn mynd i’r afael ag unrhyw wrthwynebiad?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4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Cyfle ar gyfer </a:t>
            </a:r>
            <a:r>
              <a:rPr lang="cy-GB" dirty="0" smtClean="0"/>
              <a:t>rheolwyr…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Dau weithdy cysylltiedig yn ystyried yr hyn mae gweithredu’r Ddeddf yn ei olygu </a:t>
            </a:r>
          </a:p>
          <a:p>
            <a:pPr lvl="0"/>
            <a:r>
              <a:rPr lang="cy-GB" dirty="0"/>
              <a:t>Mae gan bob gweithdy ffocws arbennig:</a:t>
            </a:r>
          </a:p>
          <a:p>
            <a:pPr lvl="1"/>
            <a:r>
              <a:rPr lang="cy-GB" dirty="0"/>
              <a:t>Gweithdy 1: Newid </a:t>
            </a:r>
            <a:r>
              <a:rPr lang="cy-GB" dirty="0" smtClean="0"/>
              <a:t>Meddylfryd</a:t>
            </a:r>
            <a:endParaRPr lang="cy-GB" dirty="0"/>
          </a:p>
          <a:p>
            <a:pPr lvl="1"/>
            <a:r>
              <a:rPr lang="cy-GB" dirty="0"/>
              <a:t>Gweithdy 2: Mesur </a:t>
            </a:r>
            <a:r>
              <a:rPr lang="cy-GB" dirty="0" smtClean="0"/>
              <a:t>Perfformiad</a:t>
            </a:r>
            <a:endParaRPr lang="cy-GB" dirty="0"/>
          </a:p>
          <a:p>
            <a:pPr lvl="0"/>
            <a:r>
              <a:rPr lang="cy-GB" dirty="0"/>
              <a:t>Disgwyl y bydd cyfranogwyr wedi paratoi ymlaen llaw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ac </a:t>
            </a:r>
            <a:r>
              <a:rPr lang="cy-GB" dirty="0"/>
              <a:t>wedi cwblhau ymarfer byr fel sail i weithgareddau yn ystod y gweithdy </a:t>
            </a:r>
          </a:p>
          <a:p>
            <a:r>
              <a:rPr lang="cy-GB" dirty="0"/>
              <a:t>Disgwyl y bydd cyfranogwyr yn datblygu eu cynlluniau gweithredu eu hunain ar ddiwedd pob </a:t>
            </a:r>
            <a:r>
              <a:rPr lang="cy-GB" dirty="0" smtClean="0"/>
              <a:t>gweithdy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Cynllunio ar gyfer newid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Sut byddwch chi’n cyflenwi’r weledigaeth yr ydych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wedi’i </a:t>
            </a:r>
            <a:r>
              <a:rPr lang="cy-GB" dirty="0"/>
              <a:t>disgrifio?</a:t>
            </a:r>
          </a:p>
          <a:p>
            <a:r>
              <a:rPr lang="cy-GB" dirty="0"/>
              <a:t>Pa ddulliau o fynd ati gallwch chi eu mabwysiadu</a:t>
            </a:r>
            <a:r>
              <a:rPr lang="en-GB" dirty="0"/>
              <a:t>?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26" name="Picture 2" descr="C:\Users\Juliet\AppData\Local\Microsoft\Windows\Temporary Internet Files\Content.IE5\H0E9TG41\chan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0160"/>
            <a:ext cx="2985865" cy="30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347864" y="3429000"/>
            <a:ext cx="2088232" cy="15635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y-GB" sz="3600" b="1" dirty="0">
                <a:solidFill>
                  <a:schemeClr val="tx1"/>
                </a:solidFill>
              </a:rPr>
              <a:t>Newid i ddod</a:t>
            </a:r>
          </a:p>
        </p:txBody>
      </p:sp>
    </p:spTree>
    <p:extLst>
      <p:ext uri="{BB962C8B-B14F-4D97-AF65-F5344CB8AC3E}">
        <p14:creationId xmlns:p14="http://schemas.microsoft.com/office/powerpoint/2010/main" val="29842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Cynllunio </a:t>
            </a:r>
            <a:r>
              <a:rPr lang="en-GB" dirty="0" smtClean="0"/>
              <a:t>o flaen </a:t>
            </a:r>
            <a:r>
              <a:rPr lang="en-GB" dirty="0"/>
              <a:t>llaw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Pob grŵp i gyflwyno penawdau o’r camau gweithredu ynghyd â sail resymegol fer dros fabwysiadu’r dull o fynd ati y cytunwyd </a:t>
            </a:r>
            <a:r>
              <a:rPr lang="cy-GB" dirty="0" smtClean="0"/>
              <a:t>arno</a:t>
            </a:r>
            <a:endParaRPr lang="cy-GB" dirty="0"/>
          </a:p>
          <a:p>
            <a:pPr lvl="0"/>
            <a:r>
              <a:rPr lang="cy-GB" dirty="0"/>
              <a:t>Adborth gan y grŵp cyfan:</a:t>
            </a:r>
          </a:p>
          <a:p>
            <a:pPr lvl="1"/>
            <a:r>
              <a:rPr lang="cy-GB" dirty="0"/>
              <a:t>Pa syniadau a gawson nhw fwyaf defnyddiol ar eu cyfer yn </a:t>
            </a:r>
            <a:r>
              <a:rPr lang="cy-GB" dirty="0" smtClean="0"/>
              <a:t>lleol</a:t>
            </a:r>
            <a:endParaRPr lang="en-GB" dirty="0"/>
          </a:p>
          <a:p>
            <a:pPr lvl="1"/>
            <a:r>
              <a:rPr lang="cy-GB" dirty="0"/>
              <a:t>Pa ddulliau maen nhw wedi’u defnyddio eu hunain a’r hyn maen nhw wedi’i ddysgu ac yn gallu ei gynnig i eraill er mwyn sicrhau eu bod yn gweithio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Content Placeholder 10" descr="http://static3.depositphotos.com/1001003/140/i/110/depositphotos_1400132-Silver-weight-Li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8924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5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Cynllunio’r camau nesaf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dirty="0"/>
              <a:t>Ail-ystyried yr ymarfer cyn y gweithdy</a:t>
            </a:r>
            <a:r>
              <a:rPr lang="en-GB" dirty="0"/>
              <a:t>:</a:t>
            </a:r>
          </a:p>
          <a:p>
            <a:r>
              <a:rPr lang="cy-GB" dirty="0"/>
              <a:t>Beth sydd angen i chi ei wneud fel cam â </a:t>
            </a:r>
            <a:r>
              <a:rPr lang="cy-GB" dirty="0" smtClean="0"/>
              <a:t>blaenoriaeth </a:t>
            </a:r>
            <a:r>
              <a:rPr lang="cy-GB" dirty="0"/>
              <a:t>i beri newid yn y feddylfryd?</a:t>
            </a:r>
            <a:endParaRPr lang="en-GB" dirty="0"/>
          </a:p>
          <a:p>
            <a:r>
              <a:rPr lang="cy-GB" dirty="0"/>
              <a:t>Beth yw’r hyn ydych chi’n ystyried yw’r prif gyfle yn lleol i symud ymlaen i weithredu’r Ddeddf?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Content Placeholder 10" descr="http://static3.depositphotos.com/1001003/140/i/110/depositphotos_1400132-Silver-weight-Li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8924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6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Symud ymlaen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Ffurflen werthuso</a:t>
            </a:r>
          </a:p>
          <a:p>
            <a:pPr lvl="0"/>
            <a:r>
              <a:rPr lang="cy-GB" dirty="0"/>
              <a:t>Cynlluniau ar gyfer yr ail weithdy </a:t>
            </a:r>
            <a:r>
              <a:rPr lang="cy-GB" dirty="0" smtClean="0"/>
              <a:t>– </a:t>
            </a:r>
            <a:r>
              <a:rPr lang="cy-GB" dirty="0"/>
              <a:t>“Mesur Cynnydd”</a:t>
            </a:r>
          </a:p>
          <a:p>
            <a:pPr lvl="1"/>
            <a:r>
              <a:rPr lang="cy-GB" dirty="0"/>
              <a:t>Y dyddiad ac unrhyw drefniadau eraill </a:t>
            </a:r>
          </a:p>
          <a:p>
            <a:pPr lvl="1"/>
            <a:r>
              <a:rPr lang="cy-GB" dirty="0"/>
              <a:t>Eu hatgoffa am yr ymarfer cyn y gweithdy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9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Nodau a chanlyniadau dysgu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Bydd y gweithdy cyntaf hwn yn canolbwyntio ar y newidiadau yn y feddylfryd sydd eu hangen i’r Ddeddf gael ei gweithredu a sut yr ydych yn egluro a chynllunio ar gyfer y newidiadau sy’n berthnasol i’ch maes </a:t>
            </a:r>
            <a:r>
              <a:rPr lang="cy-GB" dirty="0" smtClean="0"/>
              <a:t>gwaith</a:t>
            </a:r>
            <a:endParaRPr lang="cy-GB" dirty="0"/>
          </a:p>
          <a:p>
            <a:pPr lvl="0"/>
            <a:r>
              <a:rPr lang="cy-GB" dirty="0"/>
              <a:t>Erbyn diwedd y gweithdy byddwch: </a:t>
            </a:r>
          </a:p>
          <a:p>
            <a:pPr lvl="1"/>
            <a:r>
              <a:rPr lang="cy-GB" dirty="0"/>
              <a:t>Yn deall goblygiadau gweithredu’r Ddeddf yn lleol yn </a:t>
            </a:r>
            <a:r>
              <a:rPr lang="cy-GB" dirty="0" smtClean="0"/>
              <a:t>well</a:t>
            </a:r>
            <a:endParaRPr lang="cy-GB" dirty="0"/>
          </a:p>
          <a:p>
            <a:pPr lvl="1"/>
            <a:r>
              <a:rPr lang="cy-GB" dirty="0"/>
              <a:t>Yn gallu disgrifio’r hyn ddylai fod yn digwydd yn </a:t>
            </a:r>
            <a:r>
              <a:rPr lang="cy-GB" dirty="0" smtClean="0"/>
              <a:t>lleol</a:t>
            </a:r>
            <a:endParaRPr lang="cy-GB" dirty="0"/>
          </a:p>
          <a:p>
            <a:pPr lvl="1"/>
            <a:r>
              <a:rPr lang="cy-GB" dirty="0"/>
              <a:t>Yn gallu egluro pa newidiadau a chamau gweithredu fydd eu hangen i gyflenwi hyn yn </a:t>
            </a:r>
            <a:r>
              <a:rPr lang="cy-GB" dirty="0" smtClean="0"/>
              <a:t>effeithiol</a:t>
            </a:r>
            <a:endParaRPr lang="cy-GB" dirty="0"/>
          </a:p>
          <a:p>
            <a:pPr lvl="1"/>
            <a:r>
              <a:rPr lang="cy-GB" dirty="0"/>
              <a:t>Yn glir am yr hyn sydd angen i chi ei wneud wrth weithredu’r newid </a:t>
            </a:r>
            <a:r>
              <a:rPr lang="cy-GB" dirty="0" smtClean="0"/>
              <a:t>hwn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cy-GB" dirty="0"/>
              <a:t>Ein dull o fynd ati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Yn tybio eich bod yn ymwybodol o gynnwys y Ddeddf a’r goblygiadau i chi yn </a:t>
            </a:r>
            <a:r>
              <a:rPr lang="cy-GB" dirty="0" smtClean="0"/>
              <a:t>lleol</a:t>
            </a:r>
            <a:endParaRPr lang="cy-GB" dirty="0"/>
          </a:p>
          <a:p>
            <a:pPr lvl="0"/>
            <a:r>
              <a:rPr lang="cy-GB" dirty="0"/>
              <a:t>Yn darparu cyfle i chi ystyried yr hyn mae’n ei olygu i chi yn eich swydd fel </a:t>
            </a:r>
            <a:r>
              <a:rPr lang="cy-GB" dirty="0" smtClean="0"/>
              <a:t>rheolwr </a:t>
            </a:r>
            <a:endParaRPr lang="cy-GB" dirty="0"/>
          </a:p>
          <a:p>
            <a:pPr lvl="0"/>
            <a:r>
              <a:rPr lang="cy-GB" dirty="0"/>
              <a:t>Yn rhoi cyfle i chi drafod y cyfleoedd a sialensiau newid meddylfryd yn lleol </a:t>
            </a:r>
          </a:p>
          <a:p>
            <a:r>
              <a:rPr lang="cy-GB" dirty="0"/>
              <a:t>Yn eich galluogi i gynllunio’r camau nesaf ac ar gyfer y tymor </a:t>
            </a:r>
            <a:r>
              <a:rPr lang="cy-GB" dirty="0" smtClean="0"/>
              <a:t>hir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3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y-GB" dirty="0"/>
              <a:t>Rhagarweiniad</a:t>
            </a:r>
          </a:p>
          <a:p>
            <a:pPr lvl="0"/>
            <a:r>
              <a:rPr lang="cy-GB" dirty="0"/>
              <a:t>Beth sydd angen ei newid a sut ydyn ni’n ei ddisgrifio?</a:t>
            </a:r>
          </a:p>
          <a:p>
            <a:pPr lvl="0"/>
            <a:r>
              <a:rPr lang="cy-GB" dirty="0"/>
              <a:t>Gyda phwy sydd angen i ni gydweithio? </a:t>
            </a:r>
          </a:p>
          <a:p>
            <a:pPr lvl="0"/>
            <a:r>
              <a:rPr lang="cy-GB" dirty="0"/>
              <a:t>Beth sydd angen arnon ni ei wneud i sicrhau’r newid? </a:t>
            </a:r>
          </a:p>
          <a:p>
            <a:pPr lvl="0"/>
            <a:r>
              <a:rPr lang="cy-GB" dirty="0"/>
              <a:t>Cynllunio’r camau nesaf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1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yw cynnwys meddylfryd 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ein </a:t>
            </a:r>
            <a:r>
              <a:rPr lang="cy-GB" dirty="0"/>
              <a:t>sefydliad?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4126481"/>
              </p:ext>
            </p:extLst>
          </p:nvPr>
        </p:nvGraphicFramePr>
        <p:xfrm>
          <a:off x="1331640" y="1484784"/>
          <a:ext cx="698477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sydd angen ei newid?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8519548"/>
              </p:ext>
            </p:extLst>
          </p:nvPr>
        </p:nvGraphicFramePr>
        <p:xfrm>
          <a:off x="467544" y="1412776"/>
          <a:ext cx="842493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44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Enghraifft o newid yn y feddylfryd a’r arferion 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7723790"/>
              </p:ext>
            </p:extLst>
          </p:nvPr>
        </p:nvGraphicFramePr>
        <p:xfrm>
          <a:off x="496328" y="1484313"/>
          <a:ext cx="3283584" cy="432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79824615"/>
              </p:ext>
            </p:extLst>
          </p:nvPr>
        </p:nvGraphicFramePr>
        <p:xfrm>
          <a:off x="4932040" y="1484312"/>
          <a:ext cx="3640807" cy="432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92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Enghraifft o newid yn y feddylfryd a’r arferion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379401"/>
              </p:ext>
            </p:extLst>
          </p:nvPr>
        </p:nvGraphicFramePr>
        <p:xfrm>
          <a:off x="251520" y="1484312"/>
          <a:ext cx="4244280" cy="47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4727690"/>
              </p:ext>
            </p:extLst>
          </p:nvPr>
        </p:nvGraphicFramePr>
        <p:xfrm>
          <a:off x="4648200" y="1484312"/>
          <a:ext cx="4244280" cy="47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62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3855</Words>
  <Application>Microsoft Office PowerPoint</Application>
  <PresentationFormat>On-screen Show (4:3)</PresentationFormat>
  <Paragraphs>351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Gweithdy 1 Datblygu’r Sefydliad: Newid Meddylfryd</vt:lpstr>
      <vt:lpstr>Cyfle ar gyfer rheolwyr…</vt:lpstr>
      <vt:lpstr>Nodau a chanlyniadau dysgu </vt:lpstr>
      <vt:lpstr> Ein dull o fynd ati </vt:lpstr>
      <vt:lpstr>Agenda</vt:lpstr>
      <vt:lpstr>Beth yw cynnwys meddylfryd  ein sefydliad?</vt:lpstr>
      <vt:lpstr>Beth sydd angen ei newid? </vt:lpstr>
      <vt:lpstr>Enghraifft o newid yn y feddylfryd a’r arferion </vt:lpstr>
      <vt:lpstr>Enghraifft o newid yn y feddylfryd a’r arferion</vt:lpstr>
      <vt:lpstr>Disgrifiwch y newid i chi yn lleol?</vt:lpstr>
      <vt:lpstr>Egluro ein gweledigaeth:  beth yw ein nod?</vt:lpstr>
      <vt:lpstr>Gyda phwy sydd angen i ni gydweithio?</vt:lpstr>
      <vt:lpstr>Felly, beth yw’r dasg?</vt:lpstr>
      <vt:lpstr>Deall y problemau</vt:lpstr>
      <vt:lpstr>Datblygu ymrwymiad proffesiynol </vt:lpstr>
      <vt:lpstr>Datblygu ymrwymiad personol </vt:lpstr>
      <vt:lpstr>Arddulliau arweinyddiaeth</vt:lpstr>
      <vt:lpstr>A yw’r cyfan amdanyn “nhw” neu fi…?</vt:lpstr>
      <vt:lpstr>Ystyried:</vt:lpstr>
      <vt:lpstr>Cynllunio ar gyfer newid</vt:lpstr>
      <vt:lpstr>Cynllunio o flaen llaw</vt:lpstr>
      <vt:lpstr>Cynllunio’r camau nesaf</vt:lpstr>
      <vt:lpstr>Symud ymlaen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Richardson</dc:creator>
  <cp:lastModifiedBy>Bethan Price</cp:lastModifiedBy>
  <cp:revision>153</cp:revision>
  <cp:lastPrinted>2016-03-15T13:44:35Z</cp:lastPrinted>
  <dcterms:created xsi:type="dcterms:W3CDTF">2015-08-12T16:30:18Z</dcterms:created>
  <dcterms:modified xsi:type="dcterms:W3CDTF">2016-06-24T09:47:30Z</dcterms:modified>
</cp:coreProperties>
</file>