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2" r:id="rId3"/>
    <p:sldId id="264" r:id="rId4"/>
    <p:sldId id="265" r:id="rId5"/>
    <p:sldId id="271" r:id="rId6"/>
    <p:sldId id="266" r:id="rId7"/>
    <p:sldId id="298" r:id="rId8"/>
    <p:sldId id="299" r:id="rId9"/>
    <p:sldId id="300" r:id="rId10"/>
    <p:sldId id="291" r:id="rId11"/>
    <p:sldId id="301" r:id="rId12"/>
    <p:sldId id="267" r:id="rId13"/>
    <p:sldId id="292" r:id="rId14"/>
    <p:sldId id="295" r:id="rId15"/>
    <p:sldId id="294" r:id="rId16"/>
    <p:sldId id="293" r:id="rId17"/>
    <p:sldId id="297" r:id="rId18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8B"/>
    <a:srgbClr val="4C56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8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image" Target="../media/image4.jp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7AB611-BD5B-4514-83B4-A006FA5FFD20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E38877F-B5E1-4043-8E59-0F4ED495DC1A}">
      <dgm:prSet phldrT="[Text]"/>
      <dgm:spPr/>
      <dgm:t>
        <a:bodyPr/>
        <a:lstStyle/>
        <a:p>
          <a:r>
            <a:rPr lang="en-GB" dirty="0"/>
            <a:t>Module 1: Introduction to the Social Services and Well-being (Wales) Act 2014</a:t>
          </a:r>
        </a:p>
      </dgm:t>
    </dgm:pt>
    <dgm:pt modelId="{50AF73DE-E583-4906-AD75-FC38DBA537A3}" type="parTrans" cxnId="{DE8401F3-6F1C-4D5C-AA02-7A588EFE09EF}">
      <dgm:prSet/>
      <dgm:spPr/>
      <dgm:t>
        <a:bodyPr/>
        <a:lstStyle/>
        <a:p>
          <a:endParaRPr lang="en-GB"/>
        </a:p>
      </dgm:t>
    </dgm:pt>
    <dgm:pt modelId="{950D9F4A-81AE-47D9-9FD8-6171B4CDB6AC}" type="sibTrans" cxnId="{DE8401F3-6F1C-4D5C-AA02-7A588EFE09EF}">
      <dgm:prSet/>
      <dgm:spPr/>
      <dgm:t>
        <a:bodyPr/>
        <a:lstStyle/>
        <a:p>
          <a:endParaRPr lang="en-GB"/>
        </a:p>
      </dgm:t>
    </dgm:pt>
    <dgm:pt modelId="{A4779C2C-81F9-4755-8B1B-D738437D686F}">
      <dgm:prSet phldrT="[Text]"/>
      <dgm:spPr/>
      <dgm:t>
        <a:bodyPr/>
        <a:lstStyle/>
        <a:p>
          <a:r>
            <a:rPr lang="en-GB" dirty="0"/>
            <a:t>Overview of the Act, its principles and intentions.</a:t>
          </a:r>
        </a:p>
      </dgm:t>
    </dgm:pt>
    <dgm:pt modelId="{3AABCA7E-42C8-4CD9-A538-825D0DE3DB72}" type="parTrans" cxnId="{9C5105F3-2579-4828-998D-86D79F9375D8}">
      <dgm:prSet/>
      <dgm:spPr/>
      <dgm:t>
        <a:bodyPr/>
        <a:lstStyle/>
        <a:p>
          <a:endParaRPr lang="en-GB"/>
        </a:p>
      </dgm:t>
    </dgm:pt>
    <dgm:pt modelId="{64F7619F-9519-4DAA-8BD3-7543DD5094CA}" type="sibTrans" cxnId="{9C5105F3-2579-4828-998D-86D79F9375D8}">
      <dgm:prSet/>
      <dgm:spPr/>
      <dgm:t>
        <a:bodyPr/>
        <a:lstStyle/>
        <a:p>
          <a:endParaRPr lang="en-GB"/>
        </a:p>
      </dgm:t>
    </dgm:pt>
    <dgm:pt modelId="{09BCAE39-1579-40D8-A746-9BF60DAC049E}">
      <dgm:prSet phldrT="[Text]"/>
      <dgm:spPr/>
      <dgm:t>
        <a:bodyPr/>
        <a:lstStyle/>
        <a:p>
          <a:r>
            <a:rPr lang="en-GB" dirty="0"/>
            <a:t>Module 2: Part 9 - Co-operation and Partnership</a:t>
          </a:r>
        </a:p>
      </dgm:t>
    </dgm:pt>
    <dgm:pt modelId="{C8BD2BC3-AE6D-4110-B6E2-5161160D41D6}" type="parTrans" cxnId="{CCFD19BE-F2B3-4779-9875-0BC880370A97}">
      <dgm:prSet/>
      <dgm:spPr/>
      <dgm:t>
        <a:bodyPr/>
        <a:lstStyle/>
        <a:p>
          <a:endParaRPr lang="en-GB"/>
        </a:p>
      </dgm:t>
    </dgm:pt>
    <dgm:pt modelId="{BA13F8B3-E946-4F80-97DC-BFE5D102B7A2}" type="sibTrans" cxnId="{CCFD19BE-F2B3-4779-9875-0BC880370A97}">
      <dgm:prSet/>
      <dgm:spPr/>
      <dgm:t>
        <a:bodyPr/>
        <a:lstStyle/>
        <a:p>
          <a:endParaRPr lang="en-GB"/>
        </a:p>
      </dgm:t>
    </dgm:pt>
    <dgm:pt modelId="{BC900A1D-6FEB-43B3-ACE7-AB89AB356385}">
      <dgm:prSet phldrT="[Text]"/>
      <dgm:spPr/>
      <dgm:t>
        <a:bodyPr/>
        <a:lstStyle/>
        <a:p>
          <a:r>
            <a:rPr lang="en-GB" dirty="0"/>
            <a:t>What’s required by the Act</a:t>
          </a:r>
        </a:p>
      </dgm:t>
    </dgm:pt>
    <dgm:pt modelId="{AF2B38EB-81D3-4F82-8F0D-02F7D9D460E5}" type="parTrans" cxnId="{505E202C-5AD8-4940-8453-EF590A5EF785}">
      <dgm:prSet/>
      <dgm:spPr/>
      <dgm:t>
        <a:bodyPr/>
        <a:lstStyle/>
        <a:p>
          <a:endParaRPr lang="en-GB"/>
        </a:p>
      </dgm:t>
    </dgm:pt>
    <dgm:pt modelId="{15F835F1-BA65-46F6-B49A-EF124B3B179A}" type="sibTrans" cxnId="{505E202C-5AD8-4940-8453-EF590A5EF785}">
      <dgm:prSet/>
      <dgm:spPr/>
      <dgm:t>
        <a:bodyPr/>
        <a:lstStyle/>
        <a:p>
          <a:endParaRPr lang="en-GB"/>
        </a:p>
      </dgm:t>
    </dgm:pt>
    <dgm:pt modelId="{8B48EF31-D1B9-4D37-AD66-0C8206B5C891}">
      <dgm:prSet phldrT="[Text]"/>
      <dgm:spPr/>
      <dgm:t>
        <a:bodyPr/>
        <a:lstStyle/>
        <a:p>
          <a:r>
            <a:rPr lang="en-GB" dirty="0"/>
            <a:t>Key themes of the transformation agenda</a:t>
          </a:r>
        </a:p>
      </dgm:t>
    </dgm:pt>
    <dgm:pt modelId="{D9A79A52-58F2-49A7-97DD-5911E58999DE}" type="parTrans" cxnId="{BCA82DA2-E31E-4F3E-88AA-FC32E0F3CB53}">
      <dgm:prSet/>
      <dgm:spPr/>
      <dgm:t>
        <a:bodyPr/>
        <a:lstStyle/>
        <a:p>
          <a:endParaRPr lang="en-GB"/>
        </a:p>
      </dgm:t>
    </dgm:pt>
    <dgm:pt modelId="{D9F5EF1D-8C28-4C05-9B16-562C8B9A9F7D}" type="sibTrans" cxnId="{BCA82DA2-E31E-4F3E-88AA-FC32E0F3CB53}">
      <dgm:prSet/>
      <dgm:spPr/>
      <dgm:t>
        <a:bodyPr/>
        <a:lstStyle/>
        <a:p>
          <a:endParaRPr lang="en-GB"/>
        </a:p>
      </dgm:t>
    </dgm:pt>
    <dgm:pt modelId="{F2859525-2923-4FAF-85A1-31917B8037BF}">
      <dgm:prSet phldrT="[Text]"/>
      <dgm:spPr/>
      <dgm:t>
        <a:bodyPr/>
        <a:lstStyle/>
        <a:p>
          <a:r>
            <a:rPr lang="en-GB" dirty="0"/>
            <a:t>How it relates to other legislation</a:t>
          </a:r>
        </a:p>
      </dgm:t>
    </dgm:pt>
    <dgm:pt modelId="{93000E70-46AE-4BCD-A1A5-861BA98CA6D0}" type="parTrans" cxnId="{CCF4FE0A-39D7-46C4-B21B-B5CFA1BCC933}">
      <dgm:prSet/>
      <dgm:spPr/>
      <dgm:t>
        <a:bodyPr/>
        <a:lstStyle/>
        <a:p>
          <a:endParaRPr lang="en-GB"/>
        </a:p>
      </dgm:t>
    </dgm:pt>
    <dgm:pt modelId="{A29C085F-971E-40E6-88E8-9A6DE9FE13C2}" type="sibTrans" cxnId="{CCF4FE0A-39D7-46C4-B21B-B5CFA1BCC933}">
      <dgm:prSet/>
      <dgm:spPr/>
      <dgm:t>
        <a:bodyPr/>
        <a:lstStyle/>
        <a:p>
          <a:endParaRPr lang="en-GB"/>
        </a:p>
      </dgm:t>
    </dgm:pt>
    <dgm:pt modelId="{14668F2C-4AE6-4749-AB8E-7726C678E36F}">
      <dgm:prSet phldrT="[Text]"/>
      <dgm:spPr/>
      <dgm:t>
        <a:bodyPr/>
        <a:lstStyle/>
        <a:p>
          <a:r>
            <a:rPr lang="en-GB" dirty="0"/>
            <a:t>Roles and responsibilities</a:t>
          </a:r>
        </a:p>
      </dgm:t>
    </dgm:pt>
    <dgm:pt modelId="{CFAA4BCF-0940-417D-959C-5612C95D5113}" type="parTrans" cxnId="{13600C3E-CC77-4C36-B207-43F6EF026784}">
      <dgm:prSet/>
      <dgm:spPr/>
      <dgm:t>
        <a:bodyPr/>
        <a:lstStyle/>
        <a:p>
          <a:endParaRPr lang="en-GB"/>
        </a:p>
      </dgm:t>
    </dgm:pt>
    <dgm:pt modelId="{AB47953D-0C0F-40F2-80BC-D1A32BED91B2}" type="sibTrans" cxnId="{13600C3E-CC77-4C36-B207-43F6EF026784}">
      <dgm:prSet/>
      <dgm:spPr/>
      <dgm:t>
        <a:bodyPr/>
        <a:lstStyle/>
        <a:p>
          <a:endParaRPr lang="en-GB"/>
        </a:p>
      </dgm:t>
    </dgm:pt>
    <dgm:pt modelId="{BD49549C-8A57-4FDF-80D2-ED1872FAE71A}">
      <dgm:prSet phldrT="[Text]"/>
      <dgm:spPr/>
      <dgm:t>
        <a:bodyPr/>
        <a:lstStyle/>
        <a:p>
          <a:r>
            <a:rPr lang="en-GB" dirty="0"/>
            <a:t>Tools for transformation</a:t>
          </a:r>
        </a:p>
      </dgm:t>
    </dgm:pt>
    <dgm:pt modelId="{60E33E60-0EA8-42BA-93F2-017E5B723B76}" type="parTrans" cxnId="{C73036E7-4F6C-49B1-9BEC-E327BBE411C6}">
      <dgm:prSet/>
      <dgm:spPr/>
      <dgm:t>
        <a:bodyPr/>
        <a:lstStyle/>
        <a:p>
          <a:endParaRPr lang="en-GB"/>
        </a:p>
      </dgm:t>
    </dgm:pt>
    <dgm:pt modelId="{45B98024-C9DD-407B-982F-799B8613F470}" type="sibTrans" cxnId="{C73036E7-4F6C-49B1-9BEC-E327BBE411C6}">
      <dgm:prSet/>
      <dgm:spPr/>
      <dgm:t>
        <a:bodyPr/>
        <a:lstStyle/>
        <a:p>
          <a:endParaRPr lang="en-GB"/>
        </a:p>
      </dgm:t>
    </dgm:pt>
    <dgm:pt modelId="{E182E483-3E41-477C-8A73-B2D7738B0348}">
      <dgm:prSet phldrT="[Text]"/>
      <dgm:spPr/>
      <dgm:t>
        <a:bodyPr/>
        <a:lstStyle/>
        <a:p>
          <a:r>
            <a:rPr lang="en-GB" dirty="0"/>
            <a:t>The Leadership Task</a:t>
          </a:r>
        </a:p>
      </dgm:t>
    </dgm:pt>
    <dgm:pt modelId="{4B0C8994-F1A9-44B1-9F75-9111EB033D02}" type="parTrans" cxnId="{9AC504CF-91DD-47B0-82CE-512FB4C6745A}">
      <dgm:prSet/>
      <dgm:spPr/>
      <dgm:t>
        <a:bodyPr/>
        <a:lstStyle/>
        <a:p>
          <a:endParaRPr lang="en-GB"/>
        </a:p>
      </dgm:t>
    </dgm:pt>
    <dgm:pt modelId="{3340C7F9-1ECB-48FD-9AAA-090306C95D5B}" type="sibTrans" cxnId="{9AC504CF-91DD-47B0-82CE-512FB4C6745A}">
      <dgm:prSet/>
      <dgm:spPr/>
      <dgm:t>
        <a:bodyPr/>
        <a:lstStyle/>
        <a:p>
          <a:endParaRPr lang="en-GB"/>
        </a:p>
      </dgm:t>
    </dgm:pt>
    <dgm:pt modelId="{1472C953-5FDB-4B27-A55B-DA8EA8F45DAA}">
      <dgm:prSet phldrT="[Text]"/>
      <dgm:spPr/>
      <dgm:t>
        <a:bodyPr/>
        <a:lstStyle/>
        <a:p>
          <a:r>
            <a:rPr lang="en-GB" dirty="0"/>
            <a:t>Module 3:  Effective Partnerships</a:t>
          </a:r>
        </a:p>
      </dgm:t>
    </dgm:pt>
    <dgm:pt modelId="{0D6B5870-E35E-4080-B9E5-5DE1D1C935E8}" type="parTrans" cxnId="{83550D4B-8561-477E-BB9B-4C3218498FB2}">
      <dgm:prSet/>
      <dgm:spPr/>
      <dgm:t>
        <a:bodyPr/>
        <a:lstStyle/>
        <a:p>
          <a:endParaRPr lang="en-GB"/>
        </a:p>
      </dgm:t>
    </dgm:pt>
    <dgm:pt modelId="{7D3E53A1-7241-40B6-B480-792AF7897A74}" type="sibTrans" cxnId="{83550D4B-8561-477E-BB9B-4C3218498FB2}">
      <dgm:prSet/>
      <dgm:spPr/>
      <dgm:t>
        <a:bodyPr/>
        <a:lstStyle/>
        <a:p>
          <a:endParaRPr lang="en-GB"/>
        </a:p>
      </dgm:t>
    </dgm:pt>
    <dgm:pt modelId="{06BCEEF0-227A-4C02-A68A-447C9EB961BE}">
      <dgm:prSet phldrT="[Text]"/>
      <dgm:spPr/>
      <dgm:t>
        <a:bodyPr/>
        <a:lstStyle/>
        <a:p>
          <a:r>
            <a:rPr lang="en-GB" dirty="0"/>
            <a:t>Module 4: Strategic Transformation</a:t>
          </a:r>
        </a:p>
      </dgm:t>
    </dgm:pt>
    <dgm:pt modelId="{C0EF1A6B-0575-420B-9A04-28300A6908AC}" type="parTrans" cxnId="{BC967C73-EE28-4C66-9F51-74A3E5FC3904}">
      <dgm:prSet/>
      <dgm:spPr/>
      <dgm:t>
        <a:bodyPr/>
        <a:lstStyle/>
        <a:p>
          <a:endParaRPr lang="en-GB"/>
        </a:p>
      </dgm:t>
    </dgm:pt>
    <dgm:pt modelId="{A25A0270-9024-446D-B586-D5FD9F49EC5A}" type="sibTrans" cxnId="{BC967C73-EE28-4C66-9F51-74A3E5FC3904}">
      <dgm:prSet/>
      <dgm:spPr/>
      <dgm:t>
        <a:bodyPr/>
        <a:lstStyle/>
        <a:p>
          <a:endParaRPr lang="en-GB"/>
        </a:p>
      </dgm:t>
    </dgm:pt>
    <dgm:pt modelId="{1FFA4E6E-A63D-4D69-95B1-09FA7D7E8405}">
      <dgm:prSet phldrT="[Text]"/>
      <dgm:spPr/>
      <dgm:t>
        <a:bodyPr/>
        <a:lstStyle/>
        <a:p>
          <a:r>
            <a:rPr lang="en-GB" dirty="0"/>
            <a:t>Good practice governance</a:t>
          </a:r>
        </a:p>
      </dgm:t>
    </dgm:pt>
    <dgm:pt modelId="{686FB0BD-F9D0-4109-881F-656AE717FD92}" type="parTrans" cxnId="{FE94ED9F-D3E9-49D0-8E57-3F6F75F1A622}">
      <dgm:prSet/>
      <dgm:spPr/>
      <dgm:t>
        <a:bodyPr/>
        <a:lstStyle/>
        <a:p>
          <a:endParaRPr lang="en-GB"/>
        </a:p>
      </dgm:t>
    </dgm:pt>
    <dgm:pt modelId="{578615ED-C6F1-4571-A90D-7DF48FCAE20D}" type="sibTrans" cxnId="{FE94ED9F-D3E9-49D0-8E57-3F6F75F1A622}">
      <dgm:prSet/>
      <dgm:spPr/>
      <dgm:t>
        <a:bodyPr/>
        <a:lstStyle/>
        <a:p>
          <a:endParaRPr lang="en-GB"/>
        </a:p>
      </dgm:t>
    </dgm:pt>
    <dgm:pt modelId="{495CFE1C-357E-44B8-B87D-264B1ED749BE}">
      <dgm:prSet phldrT="[Text]"/>
      <dgm:spPr/>
      <dgm:t>
        <a:bodyPr/>
        <a:lstStyle/>
        <a:p>
          <a:endParaRPr lang="en-GB" dirty="0"/>
        </a:p>
      </dgm:t>
    </dgm:pt>
    <dgm:pt modelId="{F54E9462-AB90-4BFA-B4E5-B956DAFD018B}" type="parTrans" cxnId="{451C5F88-F11F-427C-B4AC-A02448D8F536}">
      <dgm:prSet/>
      <dgm:spPr/>
      <dgm:t>
        <a:bodyPr/>
        <a:lstStyle/>
        <a:p>
          <a:endParaRPr lang="en-GB"/>
        </a:p>
      </dgm:t>
    </dgm:pt>
    <dgm:pt modelId="{4535CBA1-7D43-43D1-8E14-C7F58B1D0EBB}" type="sibTrans" cxnId="{451C5F88-F11F-427C-B4AC-A02448D8F536}">
      <dgm:prSet/>
      <dgm:spPr/>
      <dgm:t>
        <a:bodyPr/>
        <a:lstStyle/>
        <a:p>
          <a:endParaRPr lang="en-GB"/>
        </a:p>
      </dgm:t>
    </dgm:pt>
    <dgm:pt modelId="{5D89DD2E-A977-4D1C-B62E-C09FF778E503}">
      <dgm:prSet phldrT="[Text]"/>
      <dgm:spPr/>
      <dgm:t>
        <a:bodyPr/>
        <a:lstStyle/>
        <a:p>
          <a:r>
            <a:rPr lang="en-GB" dirty="0"/>
            <a:t>Decision making</a:t>
          </a:r>
        </a:p>
      </dgm:t>
    </dgm:pt>
    <dgm:pt modelId="{65327549-38B1-4221-B230-D4A333DFA22A}" type="parTrans" cxnId="{1B4E87F6-E797-4759-9FD0-D90A9AA6CB81}">
      <dgm:prSet/>
      <dgm:spPr/>
      <dgm:t>
        <a:bodyPr/>
        <a:lstStyle/>
        <a:p>
          <a:endParaRPr lang="en-GB"/>
        </a:p>
      </dgm:t>
    </dgm:pt>
    <dgm:pt modelId="{37C285A3-B9B2-444D-9956-A40E451A0718}" type="sibTrans" cxnId="{1B4E87F6-E797-4759-9FD0-D90A9AA6CB81}">
      <dgm:prSet/>
      <dgm:spPr/>
      <dgm:t>
        <a:bodyPr/>
        <a:lstStyle/>
        <a:p>
          <a:endParaRPr lang="en-GB"/>
        </a:p>
      </dgm:t>
    </dgm:pt>
    <dgm:pt modelId="{060DF013-0DEA-4F4F-9F42-33115D60B3E9}">
      <dgm:prSet phldrT="[Text]"/>
      <dgm:spPr/>
      <dgm:t>
        <a:bodyPr/>
        <a:lstStyle/>
        <a:p>
          <a:r>
            <a:rPr lang="en-GB" dirty="0"/>
            <a:t>Managing Stakeholders</a:t>
          </a:r>
        </a:p>
      </dgm:t>
    </dgm:pt>
    <dgm:pt modelId="{EDCBB788-00F8-4861-9893-5F8DC49F7389}" type="parTrans" cxnId="{B17C275E-F03A-42D6-9D16-36B52E4D8D81}">
      <dgm:prSet/>
      <dgm:spPr/>
      <dgm:t>
        <a:bodyPr/>
        <a:lstStyle/>
        <a:p>
          <a:endParaRPr lang="en-GB"/>
        </a:p>
      </dgm:t>
    </dgm:pt>
    <dgm:pt modelId="{B7D0C988-C876-4B14-AE04-5B68CEF0676C}" type="sibTrans" cxnId="{B17C275E-F03A-42D6-9D16-36B52E4D8D81}">
      <dgm:prSet/>
      <dgm:spPr/>
      <dgm:t>
        <a:bodyPr/>
        <a:lstStyle/>
        <a:p>
          <a:endParaRPr lang="en-GB"/>
        </a:p>
      </dgm:t>
    </dgm:pt>
    <dgm:pt modelId="{223BB8B3-D8FB-4791-8076-DC59C2313191}" type="pres">
      <dgm:prSet presAssocID="{F17AB611-BD5B-4514-83B4-A006FA5FFD20}" presName="Name0" presStyleCnt="0">
        <dgm:presLayoutVars>
          <dgm:dir/>
          <dgm:resizeHandles val="exact"/>
        </dgm:presLayoutVars>
      </dgm:prSet>
      <dgm:spPr/>
    </dgm:pt>
    <dgm:pt modelId="{44B0AF7B-0474-4C23-806B-06039B4A3E34}" type="pres">
      <dgm:prSet presAssocID="{5E38877F-B5E1-4043-8E59-0F4ED495DC1A}" presName="composite" presStyleCnt="0"/>
      <dgm:spPr/>
    </dgm:pt>
    <dgm:pt modelId="{073AC056-9270-4BA8-9173-D0BB148080C9}" type="pres">
      <dgm:prSet presAssocID="{5E38877F-B5E1-4043-8E59-0F4ED495DC1A}" presName="rect1" presStyleLbl="trAlignAcc1" presStyleIdx="0" presStyleCnt="4">
        <dgm:presLayoutVars>
          <dgm:bulletEnabled val="1"/>
        </dgm:presLayoutVars>
      </dgm:prSet>
      <dgm:spPr/>
    </dgm:pt>
    <dgm:pt modelId="{1366D291-4579-46F6-AAFA-72E4DBD30689}" type="pres">
      <dgm:prSet presAssocID="{5E38877F-B5E1-4043-8E59-0F4ED495DC1A}" presName="rect2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1000" r="-51000"/>
          </a:stretch>
        </a:blipFill>
      </dgm:spPr>
    </dgm:pt>
    <dgm:pt modelId="{CD13B727-A434-4896-AA24-39882432DBBF}" type="pres">
      <dgm:prSet presAssocID="{950D9F4A-81AE-47D9-9FD8-6171B4CDB6AC}" presName="sibTrans" presStyleCnt="0"/>
      <dgm:spPr/>
    </dgm:pt>
    <dgm:pt modelId="{FF922468-56A7-4312-9207-3486DE41C904}" type="pres">
      <dgm:prSet presAssocID="{09BCAE39-1579-40D8-A746-9BF60DAC049E}" presName="composite" presStyleCnt="0"/>
      <dgm:spPr/>
    </dgm:pt>
    <dgm:pt modelId="{D7BB3F06-7135-432F-9884-058912010413}" type="pres">
      <dgm:prSet presAssocID="{09BCAE39-1579-40D8-A746-9BF60DAC049E}" presName="rect1" presStyleLbl="trAlignAcc1" presStyleIdx="1" presStyleCnt="4">
        <dgm:presLayoutVars>
          <dgm:bulletEnabled val="1"/>
        </dgm:presLayoutVars>
      </dgm:prSet>
      <dgm:spPr/>
    </dgm:pt>
    <dgm:pt modelId="{F5B76C71-F6A4-46AB-A785-8BD61902B6C4}" type="pres">
      <dgm:prSet presAssocID="{09BCAE39-1579-40D8-A746-9BF60DAC049E}" presName="rect2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DE296E5D-71AE-4EA3-B74A-00B8714A8C60}" type="pres">
      <dgm:prSet presAssocID="{BA13F8B3-E946-4F80-97DC-BFE5D102B7A2}" presName="sibTrans" presStyleCnt="0"/>
      <dgm:spPr/>
    </dgm:pt>
    <dgm:pt modelId="{9FFA4F11-7682-40C5-978E-B3367A62A20F}" type="pres">
      <dgm:prSet presAssocID="{1472C953-5FDB-4B27-A55B-DA8EA8F45DAA}" presName="composite" presStyleCnt="0"/>
      <dgm:spPr/>
    </dgm:pt>
    <dgm:pt modelId="{B232FA42-18F4-47A6-BA7F-147B486FC53C}" type="pres">
      <dgm:prSet presAssocID="{1472C953-5FDB-4B27-A55B-DA8EA8F45DAA}" presName="rect1" presStyleLbl="trAlignAcc1" presStyleIdx="2" presStyleCnt="4">
        <dgm:presLayoutVars>
          <dgm:bulletEnabled val="1"/>
        </dgm:presLayoutVars>
      </dgm:prSet>
      <dgm:spPr/>
    </dgm:pt>
    <dgm:pt modelId="{78531F75-982E-43F7-86BE-C3535A2A301D}" type="pres">
      <dgm:prSet presAssocID="{1472C953-5FDB-4B27-A55B-DA8EA8F45DAA}" presName="rect2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</dgm:spPr>
    </dgm:pt>
    <dgm:pt modelId="{65AF5269-37B3-4E7E-ADD1-9B275EFBE0AA}" type="pres">
      <dgm:prSet presAssocID="{7D3E53A1-7241-40B6-B480-792AF7897A74}" presName="sibTrans" presStyleCnt="0"/>
      <dgm:spPr/>
    </dgm:pt>
    <dgm:pt modelId="{564DEE86-7919-43A8-995B-B4769D9AE04B}" type="pres">
      <dgm:prSet presAssocID="{06BCEEF0-227A-4C02-A68A-447C9EB961BE}" presName="composite" presStyleCnt="0"/>
      <dgm:spPr/>
    </dgm:pt>
    <dgm:pt modelId="{4AAAD1DB-EE6A-46AC-BC6E-D7071CC37AA4}" type="pres">
      <dgm:prSet presAssocID="{06BCEEF0-227A-4C02-A68A-447C9EB961BE}" presName="rect1" presStyleLbl="trAlignAcc1" presStyleIdx="3" presStyleCnt="4">
        <dgm:presLayoutVars>
          <dgm:bulletEnabled val="1"/>
        </dgm:presLayoutVars>
      </dgm:prSet>
      <dgm:spPr/>
    </dgm:pt>
    <dgm:pt modelId="{BE6C5712-E8B9-441F-8DC9-B4BEF8D51C13}" type="pres">
      <dgm:prSet presAssocID="{06BCEEF0-227A-4C02-A68A-447C9EB961BE}" presName="rect2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</dgm:spPr>
    </dgm:pt>
  </dgm:ptLst>
  <dgm:cxnLst>
    <dgm:cxn modelId="{01B84B6A-93FB-48C9-B8E9-D3CC926D631F}" type="presOf" srcId="{E182E483-3E41-477C-8A73-B2D7738B0348}" destId="{4AAAD1DB-EE6A-46AC-BC6E-D7071CC37AA4}" srcOrd="0" destOrd="3" presId="urn:microsoft.com/office/officeart/2008/layout/PictureStrips"/>
    <dgm:cxn modelId="{E90E44EC-C0BD-4596-B01E-9AF2A3BC1E3C}" type="presOf" srcId="{1FFA4E6E-A63D-4D69-95B1-09FA7D7E8405}" destId="{B232FA42-18F4-47A6-BA7F-147B486FC53C}" srcOrd="0" destOrd="1" presId="urn:microsoft.com/office/officeart/2008/layout/PictureStrips"/>
    <dgm:cxn modelId="{CCF4FE0A-39D7-46C4-B21B-B5CFA1BCC933}" srcId="{5E38877F-B5E1-4043-8E59-0F4ED495DC1A}" destId="{F2859525-2923-4FAF-85A1-31917B8037BF}" srcOrd="1" destOrd="0" parTransId="{93000E70-46AE-4BCD-A1A5-861BA98CA6D0}" sibTransId="{A29C085F-971E-40E6-88E8-9A6DE9FE13C2}"/>
    <dgm:cxn modelId="{3587CA9F-5F56-43DA-92EF-5997006FA46B}" type="presOf" srcId="{5D89DD2E-A977-4D1C-B62E-C09FF778E503}" destId="{B232FA42-18F4-47A6-BA7F-147B486FC53C}" srcOrd="0" destOrd="2" presId="urn:microsoft.com/office/officeart/2008/layout/PictureStrips"/>
    <dgm:cxn modelId="{E70E8730-CD5C-4B6C-9964-52A9BE1F64AE}" type="presOf" srcId="{A4779C2C-81F9-4755-8B1B-D738437D686F}" destId="{073AC056-9270-4BA8-9173-D0BB148080C9}" srcOrd="0" destOrd="1" presId="urn:microsoft.com/office/officeart/2008/layout/PictureStrips"/>
    <dgm:cxn modelId="{DE8401F3-6F1C-4D5C-AA02-7A588EFE09EF}" srcId="{F17AB611-BD5B-4514-83B4-A006FA5FFD20}" destId="{5E38877F-B5E1-4043-8E59-0F4ED495DC1A}" srcOrd="0" destOrd="0" parTransId="{50AF73DE-E583-4906-AD75-FC38DBA537A3}" sibTransId="{950D9F4A-81AE-47D9-9FD8-6171B4CDB6AC}"/>
    <dgm:cxn modelId="{D962F008-161B-4F80-9D69-95FE2D588068}" type="presOf" srcId="{5E38877F-B5E1-4043-8E59-0F4ED495DC1A}" destId="{073AC056-9270-4BA8-9173-D0BB148080C9}" srcOrd="0" destOrd="0" presId="urn:microsoft.com/office/officeart/2008/layout/PictureStrips"/>
    <dgm:cxn modelId="{9F2E146C-7398-4333-A9BD-E62DB9A0A3A2}" type="presOf" srcId="{06BCEEF0-227A-4C02-A68A-447C9EB961BE}" destId="{4AAAD1DB-EE6A-46AC-BC6E-D7071CC37AA4}" srcOrd="0" destOrd="0" presId="urn:microsoft.com/office/officeart/2008/layout/PictureStrips"/>
    <dgm:cxn modelId="{1B4E87F6-E797-4759-9FD0-D90A9AA6CB81}" srcId="{1472C953-5FDB-4B27-A55B-DA8EA8F45DAA}" destId="{5D89DD2E-A977-4D1C-B62E-C09FF778E503}" srcOrd="1" destOrd="0" parTransId="{65327549-38B1-4221-B230-D4A333DFA22A}" sibTransId="{37C285A3-B9B2-444D-9956-A40E451A0718}"/>
    <dgm:cxn modelId="{BCA82DA2-E31E-4F3E-88AA-FC32E0F3CB53}" srcId="{06BCEEF0-227A-4C02-A68A-447C9EB961BE}" destId="{8B48EF31-D1B9-4D37-AD66-0C8206B5C891}" srcOrd="0" destOrd="0" parTransId="{D9A79A52-58F2-49A7-97DD-5911E58999DE}" sibTransId="{D9F5EF1D-8C28-4C05-9B16-562C8B9A9F7D}"/>
    <dgm:cxn modelId="{83550D4B-8561-477E-BB9B-4C3218498FB2}" srcId="{F17AB611-BD5B-4514-83B4-A006FA5FFD20}" destId="{1472C953-5FDB-4B27-A55B-DA8EA8F45DAA}" srcOrd="2" destOrd="0" parTransId="{0D6B5870-E35E-4080-B9E5-5DE1D1C935E8}" sibTransId="{7D3E53A1-7241-40B6-B480-792AF7897A74}"/>
    <dgm:cxn modelId="{451C5F88-F11F-427C-B4AC-A02448D8F536}" srcId="{1472C953-5FDB-4B27-A55B-DA8EA8F45DAA}" destId="{495CFE1C-357E-44B8-B87D-264B1ED749BE}" srcOrd="3" destOrd="0" parTransId="{F54E9462-AB90-4BFA-B4E5-B956DAFD018B}" sibTransId="{4535CBA1-7D43-43D1-8E14-C7F58B1D0EBB}"/>
    <dgm:cxn modelId="{514C220E-206C-4E71-915D-3EF45F09ECD0}" type="presOf" srcId="{F17AB611-BD5B-4514-83B4-A006FA5FFD20}" destId="{223BB8B3-D8FB-4791-8076-DC59C2313191}" srcOrd="0" destOrd="0" presId="urn:microsoft.com/office/officeart/2008/layout/PictureStrips"/>
    <dgm:cxn modelId="{FE94ED9F-D3E9-49D0-8E57-3F6F75F1A622}" srcId="{1472C953-5FDB-4B27-A55B-DA8EA8F45DAA}" destId="{1FFA4E6E-A63D-4D69-95B1-09FA7D7E8405}" srcOrd="0" destOrd="0" parTransId="{686FB0BD-F9D0-4109-881F-656AE717FD92}" sibTransId="{578615ED-C6F1-4571-A90D-7DF48FCAE20D}"/>
    <dgm:cxn modelId="{BD593AFA-6BB1-4E92-88AE-875D6E8B7210}" type="presOf" srcId="{BD49549C-8A57-4FDF-80D2-ED1872FAE71A}" destId="{4AAAD1DB-EE6A-46AC-BC6E-D7071CC37AA4}" srcOrd="0" destOrd="2" presId="urn:microsoft.com/office/officeart/2008/layout/PictureStrips"/>
    <dgm:cxn modelId="{CCFD19BE-F2B3-4779-9875-0BC880370A97}" srcId="{F17AB611-BD5B-4514-83B4-A006FA5FFD20}" destId="{09BCAE39-1579-40D8-A746-9BF60DAC049E}" srcOrd="1" destOrd="0" parTransId="{C8BD2BC3-AE6D-4110-B6E2-5161160D41D6}" sibTransId="{BA13F8B3-E946-4F80-97DC-BFE5D102B7A2}"/>
    <dgm:cxn modelId="{BC967C73-EE28-4C66-9F51-74A3E5FC3904}" srcId="{F17AB611-BD5B-4514-83B4-A006FA5FFD20}" destId="{06BCEEF0-227A-4C02-A68A-447C9EB961BE}" srcOrd="3" destOrd="0" parTransId="{C0EF1A6B-0575-420B-9A04-28300A6908AC}" sibTransId="{A25A0270-9024-446D-B586-D5FD9F49EC5A}"/>
    <dgm:cxn modelId="{450720EC-E1C7-4EDC-A352-DF07E564CF58}" type="presOf" srcId="{060DF013-0DEA-4F4F-9F42-33115D60B3E9}" destId="{B232FA42-18F4-47A6-BA7F-147B486FC53C}" srcOrd="0" destOrd="3" presId="urn:microsoft.com/office/officeart/2008/layout/PictureStrips"/>
    <dgm:cxn modelId="{94BC6EA9-35F1-430D-BC13-7E26293C24F2}" type="presOf" srcId="{8B48EF31-D1B9-4D37-AD66-0C8206B5C891}" destId="{4AAAD1DB-EE6A-46AC-BC6E-D7071CC37AA4}" srcOrd="0" destOrd="1" presId="urn:microsoft.com/office/officeart/2008/layout/PictureStrips"/>
    <dgm:cxn modelId="{6B01E4A1-5AEA-4835-93B2-578E190CF4FE}" type="presOf" srcId="{495CFE1C-357E-44B8-B87D-264B1ED749BE}" destId="{B232FA42-18F4-47A6-BA7F-147B486FC53C}" srcOrd="0" destOrd="4" presId="urn:microsoft.com/office/officeart/2008/layout/PictureStrips"/>
    <dgm:cxn modelId="{557BE347-5580-4680-8A7E-E91F5061FE0D}" type="presOf" srcId="{F2859525-2923-4FAF-85A1-31917B8037BF}" destId="{073AC056-9270-4BA8-9173-D0BB148080C9}" srcOrd="0" destOrd="2" presId="urn:microsoft.com/office/officeart/2008/layout/PictureStrips"/>
    <dgm:cxn modelId="{9AC504CF-91DD-47B0-82CE-512FB4C6745A}" srcId="{06BCEEF0-227A-4C02-A68A-447C9EB961BE}" destId="{E182E483-3E41-477C-8A73-B2D7738B0348}" srcOrd="2" destOrd="0" parTransId="{4B0C8994-F1A9-44B1-9F75-9111EB033D02}" sibTransId="{3340C7F9-1ECB-48FD-9AAA-090306C95D5B}"/>
    <dgm:cxn modelId="{34B9C151-29CD-4A52-B14D-32A6B2BA05F7}" type="presOf" srcId="{1472C953-5FDB-4B27-A55B-DA8EA8F45DAA}" destId="{B232FA42-18F4-47A6-BA7F-147B486FC53C}" srcOrd="0" destOrd="0" presId="urn:microsoft.com/office/officeart/2008/layout/PictureStrips"/>
    <dgm:cxn modelId="{505E202C-5AD8-4940-8453-EF590A5EF785}" srcId="{09BCAE39-1579-40D8-A746-9BF60DAC049E}" destId="{BC900A1D-6FEB-43B3-ACE7-AB89AB356385}" srcOrd="0" destOrd="0" parTransId="{AF2B38EB-81D3-4F82-8F0D-02F7D9D460E5}" sibTransId="{15F835F1-BA65-46F6-B49A-EF124B3B179A}"/>
    <dgm:cxn modelId="{9771F104-F92D-4CCB-A9D9-6AD5D175A9F1}" type="presOf" srcId="{09BCAE39-1579-40D8-A746-9BF60DAC049E}" destId="{D7BB3F06-7135-432F-9884-058912010413}" srcOrd="0" destOrd="0" presId="urn:microsoft.com/office/officeart/2008/layout/PictureStrips"/>
    <dgm:cxn modelId="{53BF6CD2-156E-4C9B-9AA8-0A724B97731B}" type="presOf" srcId="{14668F2C-4AE6-4749-AB8E-7726C678E36F}" destId="{D7BB3F06-7135-432F-9884-058912010413}" srcOrd="0" destOrd="2" presId="urn:microsoft.com/office/officeart/2008/layout/PictureStrips"/>
    <dgm:cxn modelId="{4C48F565-CE8C-4F8D-A8E0-17736DE7DF24}" type="presOf" srcId="{BC900A1D-6FEB-43B3-ACE7-AB89AB356385}" destId="{D7BB3F06-7135-432F-9884-058912010413}" srcOrd="0" destOrd="1" presId="urn:microsoft.com/office/officeart/2008/layout/PictureStrips"/>
    <dgm:cxn modelId="{9C5105F3-2579-4828-998D-86D79F9375D8}" srcId="{5E38877F-B5E1-4043-8E59-0F4ED495DC1A}" destId="{A4779C2C-81F9-4755-8B1B-D738437D686F}" srcOrd="0" destOrd="0" parTransId="{3AABCA7E-42C8-4CD9-A538-825D0DE3DB72}" sibTransId="{64F7619F-9519-4DAA-8BD3-7543DD5094CA}"/>
    <dgm:cxn modelId="{B17C275E-F03A-42D6-9D16-36B52E4D8D81}" srcId="{1472C953-5FDB-4B27-A55B-DA8EA8F45DAA}" destId="{060DF013-0DEA-4F4F-9F42-33115D60B3E9}" srcOrd="2" destOrd="0" parTransId="{EDCBB788-00F8-4861-9893-5F8DC49F7389}" sibTransId="{B7D0C988-C876-4B14-AE04-5B68CEF0676C}"/>
    <dgm:cxn modelId="{C73036E7-4F6C-49B1-9BEC-E327BBE411C6}" srcId="{06BCEEF0-227A-4C02-A68A-447C9EB961BE}" destId="{BD49549C-8A57-4FDF-80D2-ED1872FAE71A}" srcOrd="1" destOrd="0" parTransId="{60E33E60-0EA8-42BA-93F2-017E5B723B76}" sibTransId="{45B98024-C9DD-407B-982F-799B8613F470}"/>
    <dgm:cxn modelId="{13600C3E-CC77-4C36-B207-43F6EF026784}" srcId="{09BCAE39-1579-40D8-A746-9BF60DAC049E}" destId="{14668F2C-4AE6-4749-AB8E-7726C678E36F}" srcOrd="1" destOrd="0" parTransId="{CFAA4BCF-0940-417D-959C-5612C95D5113}" sibTransId="{AB47953D-0C0F-40F2-80BC-D1A32BED91B2}"/>
    <dgm:cxn modelId="{39B32962-5DF3-4751-83DA-74E735125FBE}" type="presParOf" srcId="{223BB8B3-D8FB-4791-8076-DC59C2313191}" destId="{44B0AF7B-0474-4C23-806B-06039B4A3E34}" srcOrd="0" destOrd="0" presId="urn:microsoft.com/office/officeart/2008/layout/PictureStrips"/>
    <dgm:cxn modelId="{FBF64084-34D9-40DE-8E6B-CFC3F720BBC5}" type="presParOf" srcId="{44B0AF7B-0474-4C23-806B-06039B4A3E34}" destId="{073AC056-9270-4BA8-9173-D0BB148080C9}" srcOrd="0" destOrd="0" presId="urn:microsoft.com/office/officeart/2008/layout/PictureStrips"/>
    <dgm:cxn modelId="{37E14D76-ADB2-4E60-9D6B-842C9F23515E}" type="presParOf" srcId="{44B0AF7B-0474-4C23-806B-06039B4A3E34}" destId="{1366D291-4579-46F6-AAFA-72E4DBD30689}" srcOrd="1" destOrd="0" presId="urn:microsoft.com/office/officeart/2008/layout/PictureStrips"/>
    <dgm:cxn modelId="{DE6A242A-2333-48DE-AE69-593624299BE0}" type="presParOf" srcId="{223BB8B3-D8FB-4791-8076-DC59C2313191}" destId="{CD13B727-A434-4896-AA24-39882432DBBF}" srcOrd="1" destOrd="0" presId="urn:microsoft.com/office/officeart/2008/layout/PictureStrips"/>
    <dgm:cxn modelId="{83229F86-7208-410B-A009-EF1633B8D5A3}" type="presParOf" srcId="{223BB8B3-D8FB-4791-8076-DC59C2313191}" destId="{FF922468-56A7-4312-9207-3486DE41C904}" srcOrd="2" destOrd="0" presId="urn:microsoft.com/office/officeart/2008/layout/PictureStrips"/>
    <dgm:cxn modelId="{97C19203-B17B-4EB0-AA49-579AE2EEEF0F}" type="presParOf" srcId="{FF922468-56A7-4312-9207-3486DE41C904}" destId="{D7BB3F06-7135-432F-9884-058912010413}" srcOrd="0" destOrd="0" presId="urn:microsoft.com/office/officeart/2008/layout/PictureStrips"/>
    <dgm:cxn modelId="{9A46E75B-3768-494C-8991-CDB7FDE43FDF}" type="presParOf" srcId="{FF922468-56A7-4312-9207-3486DE41C904}" destId="{F5B76C71-F6A4-46AB-A785-8BD61902B6C4}" srcOrd="1" destOrd="0" presId="urn:microsoft.com/office/officeart/2008/layout/PictureStrips"/>
    <dgm:cxn modelId="{656DCFE1-02FC-42F5-80DC-27F2C7516EAE}" type="presParOf" srcId="{223BB8B3-D8FB-4791-8076-DC59C2313191}" destId="{DE296E5D-71AE-4EA3-B74A-00B8714A8C60}" srcOrd="3" destOrd="0" presId="urn:microsoft.com/office/officeart/2008/layout/PictureStrips"/>
    <dgm:cxn modelId="{3D0BA11B-4D59-4F77-95ED-6A97C7DDD0BB}" type="presParOf" srcId="{223BB8B3-D8FB-4791-8076-DC59C2313191}" destId="{9FFA4F11-7682-40C5-978E-B3367A62A20F}" srcOrd="4" destOrd="0" presId="urn:microsoft.com/office/officeart/2008/layout/PictureStrips"/>
    <dgm:cxn modelId="{47CFA2BA-29F1-4DCC-A24A-FD6A1BFC26CD}" type="presParOf" srcId="{9FFA4F11-7682-40C5-978E-B3367A62A20F}" destId="{B232FA42-18F4-47A6-BA7F-147B486FC53C}" srcOrd="0" destOrd="0" presId="urn:microsoft.com/office/officeart/2008/layout/PictureStrips"/>
    <dgm:cxn modelId="{4DD1B5B2-4AC3-4FBB-BC2B-42A74587155E}" type="presParOf" srcId="{9FFA4F11-7682-40C5-978E-B3367A62A20F}" destId="{78531F75-982E-43F7-86BE-C3535A2A301D}" srcOrd="1" destOrd="0" presId="urn:microsoft.com/office/officeart/2008/layout/PictureStrips"/>
    <dgm:cxn modelId="{9E05DB71-38F0-42B5-9D5D-C642312E785B}" type="presParOf" srcId="{223BB8B3-D8FB-4791-8076-DC59C2313191}" destId="{65AF5269-37B3-4E7E-ADD1-9B275EFBE0AA}" srcOrd="5" destOrd="0" presId="urn:microsoft.com/office/officeart/2008/layout/PictureStrips"/>
    <dgm:cxn modelId="{C4CF0772-F7AA-4E06-B57E-8BB003F95485}" type="presParOf" srcId="{223BB8B3-D8FB-4791-8076-DC59C2313191}" destId="{564DEE86-7919-43A8-995B-B4769D9AE04B}" srcOrd="6" destOrd="0" presId="urn:microsoft.com/office/officeart/2008/layout/PictureStrips"/>
    <dgm:cxn modelId="{A43B3509-1F46-415E-B19D-FD0FECAA5B86}" type="presParOf" srcId="{564DEE86-7919-43A8-995B-B4769D9AE04B}" destId="{4AAAD1DB-EE6A-46AC-BC6E-D7071CC37AA4}" srcOrd="0" destOrd="0" presId="urn:microsoft.com/office/officeart/2008/layout/PictureStrips"/>
    <dgm:cxn modelId="{1508CE8C-3FF2-43C8-AAE0-BA88447A7083}" type="presParOf" srcId="{564DEE86-7919-43A8-995B-B4769D9AE04B}" destId="{BE6C5712-E8B9-441F-8DC9-B4BEF8D51C1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43FDCF-A96D-4BFE-9741-4F9F5C42852F}" type="doc">
      <dgm:prSet loTypeId="urn:microsoft.com/office/officeart/2011/layout/HexagonRadial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6F9715C-FA3F-4D12-9BE5-2542B466BBCC}">
      <dgm:prSet phldrT="[Text]"/>
      <dgm:spPr/>
      <dgm:t>
        <a:bodyPr/>
        <a:lstStyle/>
        <a:p>
          <a:r>
            <a:rPr lang="en-US"/>
            <a:t>Joint Statement of Strategic Intent</a:t>
          </a:r>
        </a:p>
      </dgm:t>
    </dgm:pt>
    <dgm:pt modelId="{57FC8F55-BFF9-4557-9D71-F1AE9E20DA8B}" type="parTrans" cxnId="{C4FA00A6-42BD-4891-AEF5-43D1AD2EF8D9}">
      <dgm:prSet/>
      <dgm:spPr/>
      <dgm:t>
        <a:bodyPr/>
        <a:lstStyle/>
        <a:p>
          <a:endParaRPr lang="en-US"/>
        </a:p>
      </dgm:t>
    </dgm:pt>
    <dgm:pt modelId="{5BF3AF27-8EE5-41F7-8F13-16659FA4EAFD}" type="sibTrans" cxnId="{C4FA00A6-42BD-4891-AEF5-43D1AD2EF8D9}">
      <dgm:prSet/>
      <dgm:spPr/>
      <dgm:t>
        <a:bodyPr/>
        <a:lstStyle/>
        <a:p>
          <a:endParaRPr lang="en-US"/>
        </a:p>
      </dgm:t>
    </dgm:pt>
    <dgm:pt modelId="{27269C42-DE8B-4B62-8222-890305D5C1E1}">
      <dgm:prSet phldrT="[Text]"/>
      <dgm:spPr/>
      <dgm:t>
        <a:bodyPr/>
        <a:lstStyle/>
        <a:p>
          <a:r>
            <a:rPr lang="en-US" dirty="0"/>
            <a:t>People’s experience and outcomes</a:t>
          </a:r>
        </a:p>
      </dgm:t>
    </dgm:pt>
    <dgm:pt modelId="{3B2E58D4-3D3A-45B4-BD99-341B2D93DBF2}" type="parTrans" cxnId="{BD2F0840-0A21-492C-9DE7-A72466643577}">
      <dgm:prSet/>
      <dgm:spPr/>
      <dgm:t>
        <a:bodyPr/>
        <a:lstStyle/>
        <a:p>
          <a:endParaRPr lang="en-US"/>
        </a:p>
      </dgm:t>
    </dgm:pt>
    <dgm:pt modelId="{977B4045-17D8-4FCF-9930-E4FCEA751ECA}" type="sibTrans" cxnId="{BD2F0840-0A21-492C-9DE7-A72466643577}">
      <dgm:prSet/>
      <dgm:spPr/>
      <dgm:t>
        <a:bodyPr/>
        <a:lstStyle/>
        <a:p>
          <a:endParaRPr lang="en-US"/>
        </a:p>
      </dgm:t>
    </dgm:pt>
    <dgm:pt modelId="{0B510B6A-096A-4B50-9C88-7F198648155F}">
      <dgm:prSet phldrT="[Text]"/>
      <dgm:spPr/>
      <dgm:t>
        <a:bodyPr/>
        <a:lstStyle/>
        <a:p>
          <a:r>
            <a:rPr lang="en-US" dirty="0"/>
            <a:t>Balance of services</a:t>
          </a:r>
        </a:p>
      </dgm:t>
    </dgm:pt>
    <dgm:pt modelId="{A642AE14-5ADD-4C8D-A450-BADE55A6E943}" type="parTrans" cxnId="{96C6F950-DB3E-4C6B-BA77-6F6E0C77B1C3}">
      <dgm:prSet/>
      <dgm:spPr/>
      <dgm:t>
        <a:bodyPr/>
        <a:lstStyle/>
        <a:p>
          <a:endParaRPr lang="en-US"/>
        </a:p>
      </dgm:t>
    </dgm:pt>
    <dgm:pt modelId="{036E1BA3-FEBE-4DCA-845F-81EC51FF4844}" type="sibTrans" cxnId="{96C6F950-DB3E-4C6B-BA77-6F6E0C77B1C3}">
      <dgm:prSet/>
      <dgm:spPr/>
      <dgm:t>
        <a:bodyPr/>
        <a:lstStyle/>
        <a:p>
          <a:endParaRPr lang="en-US"/>
        </a:p>
      </dgm:t>
    </dgm:pt>
    <dgm:pt modelId="{432E6242-87EF-48A4-9A7E-C11F949497A9}">
      <dgm:prSet phldrT="[Text]"/>
      <dgm:spPr/>
      <dgm:t>
        <a:bodyPr/>
        <a:lstStyle/>
        <a:p>
          <a:r>
            <a:rPr lang="en-US"/>
            <a:t>How demand for services will be managed</a:t>
          </a:r>
        </a:p>
      </dgm:t>
    </dgm:pt>
    <dgm:pt modelId="{C174C133-C54F-4BFD-9A9F-105B6574716D}" type="parTrans" cxnId="{341EBFC2-B6A0-4A84-B008-6E840A1F9D5E}">
      <dgm:prSet/>
      <dgm:spPr/>
      <dgm:t>
        <a:bodyPr/>
        <a:lstStyle/>
        <a:p>
          <a:endParaRPr lang="en-US"/>
        </a:p>
      </dgm:t>
    </dgm:pt>
    <dgm:pt modelId="{55686790-E8DD-474E-8B11-8E8449C6F632}" type="sibTrans" cxnId="{341EBFC2-B6A0-4A84-B008-6E840A1F9D5E}">
      <dgm:prSet custScaleY="65695" custLinFactNeighborX="774" custLinFactNeighborY="0"/>
      <dgm:spPr/>
      <dgm:t>
        <a:bodyPr/>
        <a:lstStyle/>
        <a:p>
          <a:endParaRPr lang="en-US"/>
        </a:p>
      </dgm:t>
    </dgm:pt>
    <dgm:pt modelId="{48A1BEC6-A4B9-4441-B895-BF222D7B48F0}">
      <dgm:prSet phldrT="[Text]"/>
      <dgm:spPr/>
      <dgm:t>
        <a:bodyPr/>
        <a:lstStyle/>
        <a:p>
          <a:r>
            <a:rPr lang="en-US" dirty="0"/>
            <a:t>Levels of collaboration such as parallel, joint, integrated</a:t>
          </a:r>
        </a:p>
      </dgm:t>
    </dgm:pt>
    <dgm:pt modelId="{C3C9D316-7712-4AF8-8674-5CD8375F029A}" type="parTrans" cxnId="{ACE03B8F-1DF2-4AE9-A45B-6BCC39EFBF2D}">
      <dgm:prSet/>
      <dgm:spPr/>
      <dgm:t>
        <a:bodyPr/>
        <a:lstStyle/>
        <a:p>
          <a:endParaRPr lang="en-US"/>
        </a:p>
      </dgm:t>
    </dgm:pt>
    <dgm:pt modelId="{C526A895-73C3-4F8E-A6BF-27169EDC5DC9}" type="sibTrans" cxnId="{ACE03B8F-1DF2-4AE9-A45B-6BCC39EFBF2D}">
      <dgm:prSet/>
      <dgm:spPr/>
      <dgm:t>
        <a:bodyPr/>
        <a:lstStyle/>
        <a:p>
          <a:endParaRPr lang="en-US"/>
        </a:p>
      </dgm:t>
    </dgm:pt>
    <dgm:pt modelId="{094F8E2A-7191-468E-98F4-14EAC681BE1E}">
      <dgm:prSet phldrT="[Text]"/>
      <dgm:spPr/>
      <dgm:t>
        <a:bodyPr/>
        <a:lstStyle/>
        <a:p>
          <a:r>
            <a:rPr lang="en-US"/>
            <a:t>Investments, </a:t>
          </a:r>
          <a:r>
            <a:rPr lang="en-US" dirty="0"/>
            <a:t>savings </a:t>
          </a:r>
          <a:r>
            <a:rPr lang="en-US"/>
            <a:t>and expenditure</a:t>
          </a:r>
          <a:endParaRPr lang="en-US" dirty="0"/>
        </a:p>
      </dgm:t>
    </dgm:pt>
    <dgm:pt modelId="{FF3D8CEC-81DA-4489-A398-AC143ECFAE15}" type="parTrans" cxnId="{74067D61-CDAD-4752-9254-B7466F1F494F}">
      <dgm:prSet/>
      <dgm:spPr/>
      <dgm:t>
        <a:bodyPr/>
        <a:lstStyle/>
        <a:p>
          <a:endParaRPr lang="en-US"/>
        </a:p>
      </dgm:t>
    </dgm:pt>
    <dgm:pt modelId="{B66F613C-25C0-43CD-9D09-F9350157E6CB}" type="sibTrans" cxnId="{74067D61-CDAD-4752-9254-B7466F1F494F}">
      <dgm:prSet/>
      <dgm:spPr/>
      <dgm:t>
        <a:bodyPr/>
        <a:lstStyle/>
        <a:p>
          <a:endParaRPr lang="en-US"/>
        </a:p>
      </dgm:t>
    </dgm:pt>
    <dgm:pt modelId="{BC95E718-5EF5-4311-862E-83BD1A5AD726}">
      <dgm:prSet phldrT="[Text]"/>
      <dgm:spPr/>
      <dgm:t>
        <a:bodyPr/>
        <a:lstStyle/>
        <a:p>
          <a:r>
            <a:rPr lang="en-US" dirty="0"/>
            <a:t>Areas of collaboration such as commissioning, service delivery, care pathways </a:t>
          </a:r>
        </a:p>
      </dgm:t>
    </dgm:pt>
    <dgm:pt modelId="{CB2A7B93-9332-402C-81A1-CCE4C25151B9}" type="parTrans" cxnId="{909F85C7-B8C7-4235-8B9E-38F99B98C0BD}">
      <dgm:prSet/>
      <dgm:spPr/>
      <dgm:t>
        <a:bodyPr/>
        <a:lstStyle/>
        <a:p>
          <a:endParaRPr lang="en-US"/>
        </a:p>
      </dgm:t>
    </dgm:pt>
    <dgm:pt modelId="{582F28B1-2CFD-4261-BC39-64D94E74834A}" type="sibTrans" cxnId="{909F85C7-B8C7-4235-8B9E-38F99B98C0BD}">
      <dgm:prSet/>
      <dgm:spPr/>
      <dgm:t>
        <a:bodyPr/>
        <a:lstStyle/>
        <a:p>
          <a:endParaRPr lang="en-US"/>
        </a:p>
      </dgm:t>
    </dgm:pt>
    <dgm:pt modelId="{E85C0B06-0B5E-43E2-9C30-05627C6CD049}" type="pres">
      <dgm:prSet presAssocID="{7543FDCF-A96D-4BFE-9741-4F9F5C4285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FFE0A54-BF67-4888-BECE-E3BBAAD4A173}" type="pres">
      <dgm:prSet presAssocID="{26F9715C-FA3F-4D12-9BE5-2542B466BBCC}" presName="Parent" presStyleLbl="node0" presStyleIdx="0" presStyleCnt="1">
        <dgm:presLayoutVars>
          <dgm:chMax val="6"/>
          <dgm:chPref val="6"/>
        </dgm:presLayoutVars>
      </dgm:prSet>
      <dgm:spPr/>
    </dgm:pt>
    <dgm:pt modelId="{D02C29BC-2DCF-4588-90FE-7A98CBBC541C}" type="pres">
      <dgm:prSet presAssocID="{27269C42-DE8B-4B62-8222-890305D5C1E1}" presName="Accent1" presStyleCnt="0"/>
      <dgm:spPr/>
    </dgm:pt>
    <dgm:pt modelId="{38D557E0-AB46-49D9-9759-9CD1D4E80142}" type="pres">
      <dgm:prSet presAssocID="{27269C42-DE8B-4B62-8222-890305D5C1E1}" presName="Accent" presStyleLbl="bgShp" presStyleIdx="0" presStyleCnt="6"/>
      <dgm:spPr/>
    </dgm:pt>
    <dgm:pt modelId="{51D2CCF5-B64B-42FB-9C5C-4D8BD166416E}" type="pres">
      <dgm:prSet presAssocID="{27269C42-DE8B-4B62-8222-890305D5C1E1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3BC8A098-D372-4271-82B2-8C3270C4D3BA}" type="pres">
      <dgm:prSet presAssocID="{0B510B6A-096A-4B50-9C88-7F198648155F}" presName="Accent2" presStyleCnt="0"/>
      <dgm:spPr/>
    </dgm:pt>
    <dgm:pt modelId="{559B0660-DA44-4335-AFAF-8ACB865EB456}" type="pres">
      <dgm:prSet presAssocID="{0B510B6A-096A-4B50-9C88-7F198648155F}" presName="Accent" presStyleLbl="bgShp" presStyleIdx="1" presStyleCnt="6"/>
      <dgm:spPr/>
    </dgm:pt>
    <dgm:pt modelId="{B1B590EE-2F06-4ED6-8543-B4FCBFF42192}" type="pres">
      <dgm:prSet presAssocID="{0B510B6A-096A-4B50-9C88-7F198648155F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3936C487-DD3A-4166-92F7-7F69E0BE1FF4}" type="pres">
      <dgm:prSet presAssocID="{432E6242-87EF-48A4-9A7E-C11F949497A9}" presName="Accent3" presStyleCnt="0"/>
      <dgm:spPr/>
    </dgm:pt>
    <dgm:pt modelId="{67EA1F5B-0A67-410B-9A91-5D41A635BB04}" type="pres">
      <dgm:prSet presAssocID="{432E6242-87EF-48A4-9A7E-C11F949497A9}" presName="Accent" presStyleLbl="bgShp" presStyleIdx="2" presStyleCnt="6"/>
      <dgm:spPr/>
    </dgm:pt>
    <dgm:pt modelId="{B7C51696-5D5D-48FB-A53C-8E1961A84900}" type="pres">
      <dgm:prSet presAssocID="{432E6242-87EF-48A4-9A7E-C11F949497A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DA942D99-47FA-4846-A5AF-06BDF7340B5C}" type="pres">
      <dgm:prSet presAssocID="{BC95E718-5EF5-4311-862E-83BD1A5AD726}" presName="Accent4" presStyleCnt="0"/>
      <dgm:spPr/>
    </dgm:pt>
    <dgm:pt modelId="{D1AE4787-EF00-4606-8469-4D9CD3895A81}" type="pres">
      <dgm:prSet presAssocID="{BC95E718-5EF5-4311-862E-83BD1A5AD726}" presName="Accent" presStyleLbl="bgShp" presStyleIdx="3" presStyleCnt="6"/>
      <dgm:spPr/>
    </dgm:pt>
    <dgm:pt modelId="{EC13865C-E24F-48AB-BC7B-D42140DA32B4}" type="pres">
      <dgm:prSet presAssocID="{BC95E718-5EF5-4311-862E-83BD1A5AD726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3BDE72C6-E01D-4EAC-8056-5B3A282656B2}" type="pres">
      <dgm:prSet presAssocID="{48A1BEC6-A4B9-4441-B895-BF222D7B48F0}" presName="Accent5" presStyleCnt="0"/>
      <dgm:spPr/>
    </dgm:pt>
    <dgm:pt modelId="{BE0DABCC-8458-4C07-B97A-AE6B6028BF0B}" type="pres">
      <dgm:prSet presAssocID="{48A1BEC6-A4B9-4441-B895-BF222D7B48F0}" presName="Accent" presStyleLbl="bgShp" presStyleIdx="4" presStyleCnt="6"/>
      <dgm:spPr/>
    </dgm:pt>
    <dgm:pt modelId="{AAD99201-FF86-4CC8-AD65-34DCA8F044C8}" type="pres">
      <dgm:prSet presAssocID="{48A1BEC6-A4B9-4441-B895-BF222D7B48F0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22BA2577-33B5-4B5A-B2C0-3C1B7EE589AD}" type="pres">
      <dgm:prSet presAssocID="{094F8E2A-7191-468E-98F4-14EAC681BE1E}" presName="Accent6" presStyleCnt="0"/>
      <dgm:spPr/>
    </dgm:pt>
    <dgm:pt modelId="{FD70670C-5D36-4FD4-B13B-88CFA8D2CFE1}" type="pres">
      <dgm:prSet presAssocID="{094F8E2A-7191-468E-98F4-14EAC681BE1E}" presName="Accent" presStyleLbl="bgShp" presStyleIdx="5" presStyleCnt="6"/>
      <dgm:spPr/>
    </dgm:pt>
    <dgm:pt modelId="{2949D92D-2C81-444B-B6DB-3F82F8BFA895}" type="pres">
      <dgm:prSet presAssocID="{094F8E2A-7191-468E-98F4-14EAC681BE1E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BD2F0840-0A21-492C-9DE7-A72466643577}" srcId="{26F9715C-FA3F-4D12-9BE5-2542B466BBCC}" destId="{27269C42-DE8B-4B62-8222-890305D5C1E1}" srcOrd="0" destOrd="0" parTransId="{3B2E58D4-3D3A-45B4-BD99-341B2D93DBF2}" sibTransId="{977B4045-17D8-4FCF-9930-E4FCEA751ECA}"/>
    <dgm:cxn modelId="{6E305258-A13E-4581-8DA3-5BB6DD86D049}" type="presOf" srcId="{27269C42-DE8B-4B62-8222-890305D5C1E1}" destId="{51D2CCF5-B64B-42FB-9C5C-4D8BD166416E}" srcOrd="0" destOrd="0" presId="urn:microsoft.com/office/officeart/2011/layout/HexagonRadial"/>
    <dgm:cxn modelId="{647392F7-DCCC-4AA9-82B8-C76F0354BF5C}" type="presOf" srcId="{0B510B6A-096A-4B50-9C88-7F198648155F}" destId="{B1B590EE-2F06-4ED6-8543-B4FCBFF42192}" srcOrd="0" destOrd="0" presId="urn:microsoft.com/office/officeart/2011/layout/HexagonRadial"/>
    <dgm:cxn modelId="{8C6BBE20-B81A-4724-9211-CB4CA758E6E4}" type="presOf" srcId="{094F8E2A-7191-468E-98F4-14EAC681BE1E}" destId="{2949D92D-2C81-444B-B6DB-3F82F8BFA895}" srcOrd="0" destOrd="0" presId="urn:microsoft.com/office/officeart/2011/layout/HexagonRadial"/>
    <dgm:cxn modelId="{ACE03B8F-1DF2-4AE9-A45B-6BCC39EFBF2D}" srcId="{26F9715C-FA3F-4D12-9BE5-2542B466BBCC}" destId="{48A1BEC6-A4B9-4441-B895-BF222D7B48F0}" srcOrd="4" destOrd="0" parTransId="{C3C9D316-7712-4AF8-8674-5CD8375F029A}" sibTransId="{C526A895-73C3-4F8E-A6BF-27169EDC5DC9}"/>
    <dgm:cxn modelId="{74067D61-CDAD-4752-9254-B7466F1F494F}" srcId="{26F9715C-FA3F-4D12-9BE5-2542B466BBCC}" destId="{094F8E2A-7191-468E-98F4-14EAC681BE1E}" srcOrd="5" destOrd="0" parTransId="{FF3D8CEC-81DA-4489-A398-AC143ECFAE15}" sibTransId="{B66F613C-25C0-43CD-9D09-F9350157E6CB}"/>
    <dgm:cxn modelId="{D120F41D-6CAA-4AA1-B4B6-4F68509A2D83}" type="presOf" srcId="{7543FDCF-A96D-4BFE-9741-4F9F5C42852F}" destId="{E85C0B06-0B5E-43E2-9C30-05627C6CD049}" srcOrd="0" destOrd="0" presId="urn:microsoft.com/office/officeart/2011/layout/HexagonRadial"/>
    <dgm:cxn modelId="{C4FA00A6-42BD-4891-AEF5-43D1AD2EF8D9}" srcId="{7543FDCF-A96D-4BFE-9741-4F9F5C42852F}" destId="{26F9715C-FA3F-4D12-9BE5-2542B466BBCC}" srcOrd="0" destOrd="0" parTransId="{57FC8F55-BFF9-4557-9D71-F1AE9E20DA8B}" sibTransId="{5BF3AF27-8EE5-41F7-8F13-16659FA4EAFD}"/>
    <dgm:cxn modelId="{A9FE1C4C-425A-4BA8-B2E4-14E3379B4F7B}" type="presOf" srcId="{26F9715C-FA3F-4D12-9BE5-2542B466BBCC}" destId="{FFFE0A54-BF67-4888-BECE-E3BBAAD4A173}" srcOrd="0" destOrd="0" presId="urn:microsoft.com/office/officeart/2011/layout/HexagonRadial"/>
    <dgm:cxn modelId="{A03DCFA6-6EC5-4AE6-9C39-7FDC7D918AA5}" type="presOf" srcId="{BC95E718-5EF5-4311-862E-83BD1A5AD726}" destId="{EC13865C-E24F-48AB-BC7B-D42140DA32B4}" srcOrd="0" destOrd="0" presId="urn:microsoft.com/office/officeart/2011/layout/HexagonRadial"/>
    <dgm:cxn modelId="{909F85C7-B8C7-4235-8B9E-38F99B98C0BD}" srcId="{26F9715C-FA3F-4D12-9BE5-2542B466BBCC}" destId="{BC95E718-5EF5-4311-862E-83BD1A5AD726}" srcOrd="3" destOrd="0" parTransId="{CB2A7B93-9332-402C-81A1-CCE4C25151B9}" sibTransId="{582F28B1-2CFD-4261-BC39-64D94E74834A}"/>
    <dgm:cxn modelId="{96C6F950-DB3E-4C6B-BA77-6F6E0C77B1C3}" srcId="{26F9715C-FA3F-4D12-9BE5-2542B466BBCC}" destId="{0B510B6A-096A-4B50-9C88-7F198648155F}" srcOrd="1" destOrd="0" parTransId="{A642AE14-5ADD-4C8D-A450-BADE55A6E943}" sibTransId="{036E1BA3-FEBE-4DCA-845F-81EC51FF4844}"/>
    <dgm:cxn modelId="{19910D09-B796-46B8-9D15-3067630467CD}" type="presOf" srcId="{48A1BEC6-A4B9-4441-B895-BF222D7B48F0}" destId="{AAD99201-FF86-4CC8-AD65-34DCA8F044C8}" srcOrd="0" destOrd="0" presId="urn:microsoft.com/office/officeart/2011/layout/HexagonRadial"/>
    <dgm:cxn modelId="{341EBFC2-B6A0-4A84-B008-6E840A1F9D5E}" srcId="{26F9715C-FA3F-4D12-9BE5-2542B466BBCC}" destId="{432E6242-87EF-48A4-9A7E-C11F949497A9}" srcOrd="2" destOrd="0" parTransId="{C174C133-C54F-4BFD-9A9F-105B6574716D}" sibTransId="{55686790-E8DD-474E-8B11-8E8449C6F632}"/>
    <dgm:cxn modelId="{FD6CDEEE-68D2-4EF9-A98B-294D71BE15C3}" type="presOf" srcId="{432E6242-87EF-48A4-9A7E-C11F949497A9}" destId="{B7C51696-5D5D-48FB-A53C-8E1961A84900}" srcOrd="0" destOrd="0" presId="urn:microsoft.com/office/officeart/2011/layout/HexagonRadial"/>
    <dgm:cxn modelId="{502610B9-1C75-4764-BA20-4B0F50E91E42}" type="presParOf" srcId="{E85C0B06-0B5E-43E2-9C30-05627C6CD049}" destId="{FFFE0A54-BF67-4888-BECE-E3BBAAD4A173}" srcOrd="0" destOrd="0" presId="urn:microsoft.com/office/officeart/2011/layout/HexagonRadial"/>
    <dgm:cxn modelId="{8A3981E1-1B56-4919-9A8B-057114E7D883}" type="presParOf" srcId="{E85C0B06-0B5E-43E2-9C30-05627C6CD049}" destId="{D02C29BC-2DCF-4588-90FE-7A98CBBC541C}" srcOrd="1" destOrd="0" presId="urn:microsoft.com/office/officeart/2011/layout/HexagonRadial"/>
    <dgm:cxn modelId="{CE7C187B-6E71-4E5A-BDE8-33EE255A0BF7}" type="presParOf" srcId="{D02C29BC-2DCF-4588-90FE-7A98CBBC541C}" destId="{38D557E0-AB46-49D9-9759-9CD1D4E80142}" srcOrd="0" destOrd="0" presId="urn:microsoft.com/office/officeart/2011/layout/HexagonRadial"/>
    <dgm:cxn modelId="{5B99A399-8E57-4103-B7C4-F2AD2CD53F26}" type="presParOf" srcId="{E85C0B06-0B5E-43E2-9C30-05627C6CD049}" destId="{51D2CCF5-B64B-42FB-9C5C-4D8BD166416E}" srcOrd="2" destOrd="0" presId="urn:microsoft.com/office/officeart/2011/layout/HexagonRadial"/>
    <dgm:cxn modelId="{112A095D-A2F5-4DD1-B302-402A9213FC0F}" type="presParOf" srcId="{E85C0B06-0B5E-43E2-9C30-05627C6CD049}" destId="{3BC8A098-D372-4271-82B2-8C3270C4D3BA}" srcOrd="3" destOrd="0" presId="urn:microsoft.com/office/officeart/2011/layout/HexagonRadial"/>
    <dgm:cxn modelId="{016F3B39-91F1-4433-B767-53DEBFB039C3}" type="presParOf" srcId="{3BC8A098-D372-4271-82B2-8C3270C4D3BA}" destId="{559B0660-DA44-4335-AFAF-8ACB865EB456}" srcOrd="0" destOrd="0" presId="urn:microsoft.com/office/officeart/2011/layout/HexagonRadial"/>
    <dgm:cxn modelId="{3B0F6752-D768-4908-AC53-7CFC7200A76F}" type="presParOf" srcId="{E85C0B06-0B5E-43E2-9C30-05627C6CD049}" destId="{B1B590EE-2F06-4ED6-8543-B4FCBFF42192}" srcOrd="4" destOrd="0" presId="urn:microsoft.com/office/officeart/2011/layout/HexagonRadial"/>
    <dgm:cxn modelId="{BAA4350D-6DCB-4E75-ADA0-62ABA340872B}" type="presParOf" srcId="{E85C0B06-0B5E-43E2-9C30-05627C6CD049}" destId="{3936C487-DD3A-4166-92F7-7F69E0BE1FF4}" srcOrd="5" destOrd="0" presId="urn:microsoft.com/office/officeart/2011/layout/HexagonRadial"/>
    <dgm:cxn modelId="{B2C65D3E-27FA-4D90-8194-16BCCA5B6AF3}" type="presParOf" srcId="{3936C487-DD3A-4166-92F7-7F69E0BE1FF4}" destId="{67EA1F5B-0A67-410B-9A91-5D41A635BB04}" srcOrd="0" destOrd="0" presId="urn:microsoft.com/office/officeart/2011/layout/HexagonRadial"/>
    <dgm:cxn modelId="{CD7E9E77-C2B8-4C48-A218-6B7F2526EC75}" type="presParOf" srcId="{E85C0B06-0B5E-43E2-9C30-05627C6CD049}" destId="{B7C51696-5D5D-48FB-A53C-8E1961A84900}" srcOrd="6" destOrd="0" presId="urn:microsoft.com/office/officeart/2011/layout/HexagonRadial"/>
    <dgm:cxn modelId="{F8096B87-112B-4F27-8655-C5C2A9BC050C}" type="presParOf" srcId="{E85C0B06-0B5E-43E2-9C30-05627C6CD049}" destId="{DA942D99-47FA-4846-A5AF-06BDF7340B5C}" srcOrd="7" destOrd="0" presId="urn:microsoft.com/office/officeart/2011/layout/HexagonRadial"/>
    <dgm:cxn modelId="{9AFE82BF-2A1E-415F-A395-379FB4854533}" type="presParOf" srcId="{DA942D99-47FA-4846-A5AF-06BDF7340B5C}" destId="{D1AE4787-EF00-4606-8469-4D9CD3895A81}" srcOrd="0" destOrd="0" presId="urn:microsoft.com/office/officeart/2011/layout/HexagonRadial"/>
    <dgm:cxn modelId="{B3A9D37E-09E9-42C7-A61E-FF54DDCB3D6B}" type="presParOf" srcId="{E85C0B06-0B5E-43E2-9C30-05627C6CD049}" destId="{EC13865C-E24F-48AB-BC7B-D42140DA32B4}" srcOrd="8" destOrd="0" presId="urn:microsoft.com/office/officeart/2011/layout/HexagonRadial"/>
    <dgm:cxn modelId="{6CD69FD4-954D-40B3-976F-EE488FEE4506}" type="presParOf" srcId="{E85C0B06-0B5E-43E2-9C30-05627C6CD049}" destId="{3BDE72C6-E01D-4EAC-8056-5B3A282656B2}" srcOrd="9" destOrd="0" presId="urn:microsoft.com/office/officeart/2011/layout/HexagonRadial"/>
    <dgm:cxn modelId="{ACCB8623-354E-4284-8177-0E09AE4C146C}" type="presParOf" srcId="{3BDE72C6-E01D-4EAC-8056-5B3A282656B2}" destId="{BE0DABCC-8458-4C07-B97A-AE6B6028BF0B}" srcOrd="0" destOrd="0" presId="urn:microsoft.com/office/officeart/2011/layout/HexagonRadial"/>
    <dgm:cxn modelId="{C747D0F0-D20E-41E9-8324-7C4FC32ACA7C}" type="presParOf" srcId="{E85C0B06-0B5E-43E2-9C30-05627C6CD049}" destId="{AAD99201-FF86-4CC8-AD65-34DCA8F044C8}" srcOrd="10" destOrd="0" presId="urn:microsoft.com/office/officeart/2011/layout/HexagonRadial"/>
    <dgm:cxn modelId="{38478EC5-907A-4A6E-916A-97F5CA40702C}" type="presParOf" srcId="{E85C0B06-0B5E-43E2-9C30-05627C6CD049}" destId="{22BA2577-33B5-4B5A-B2C0-3C1B7EE589AD}" srcOrd="11" destOrd="0" presId="urn:microsoft.com/office/officeart/2011/layout/HexagonRadial"/>
    <dgm:cxn modelId="{35D0BA95-A422-408F-80C2-0DD458B077F4}" type="presParOf" srcId="{22BA2577-33B5-4B5A-B2C0-3C1B7EE589AD}" destId="{FD70670C-5D36-4FD4-B13B-88CFA8D2CFE1}" srcOrd="0" destOrd="0" presId="urn:microsoft.com/office/officeart/2011/layout/HexagonRadial"/>
    <dgm:cxn modelId="{76360705-DA15-4B01-8B44-694B4F8128FC}" type="presParOf" srcId="{E85C0B06-0B5E-43E2-9C30-05627C6CD049}" destId="{2949D92D-2C81-444B-B6DB-3F82F8BFA895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3AC056-9270-4BA8-9173-D0BB148080C9}">
      <dsp:nvSpPr>
        <dsp:cNvPr id="0" name=""/>
        <dsp:cNvSpPr/>
      </dsp:nvSpPr>
      <dsp:spPr>
        <a:xfrm>
          <a:off x="142149" y="1218752"/>
          <a:ext cx="3394578" cy="106080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8519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Module 1: Introduction to the Social Services and Well-being (Wales) Act 2014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Overview of the Act, its principles and intentions.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How it relates to other legislation</a:t>
          </a:r>
        </a:p>
      </dsp:txBody>
      <dsp:txXfrm>
        <a:off x="142149" y="1218752"/>
        <a:ext cx="3394578" cy="1060805"/>
      </dsp:txXfrm>
    </dsp:sp>
    <dsp:sp modelId="{1366D291-4579-46F6-AAFA-72E4DBD30689}">
      <dsp:nvSpPr>
        <dsp:cNvPr id="0" name=""/>
        <dsp:cNvSpPr/>
      </dsp:nvSpPr>
      <dsp:spPr>
        <a:xfrm>
          <a:off x="708" y="1065525"/>
          <a:ext cx="742563" cy="11138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1000" r="-5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BB3F06-7135-432F-9884-058912010413}">
      <dsp:nvSpPr>
        <dsp:cNvPr id="0" name=""/>
        <dsp:cNvSpPr/>
      </dsp:nvSpPr>
      <dsp:spPr>
        <a:xfrm>
          <a:off x="3904881" y="1218752"/>
          <a:ext cx="3394578" cy="106080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8519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Module 2: Part 9 - Co-operation and Partnership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What’s required by the Act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Roles and responsibilities</a:t>
          </a:r>
        </a:p>
      </dsp:txBody>
      <dsp:txXfrm>
        <a:off x="3904881" y="1218752"/>
        <a:ext cx="3394578" cy="1060805"/>
      </dsp:txXfrm>
    </dsp:sp>
    <dsp:sp modelId="{F5B76C71-F6A4-46AB-A785-8BD61902B6C4}">
      <dsp:nvSpPr>
        <dsp:cNvPr id="0" name=""/>
        <dsp:cNvSpPr/>
      </dsp:nvSpPr>
      <dsp:spPr>
        <a:xfrm>
          <a:off x="3763440" y="1065525"/>
          <a:ext cx="742563" cy="111384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32FA42-18F4-47A6-BA7F-147B486FC53C}">
      <dsp:nvSpPr>
        <dsp:cNvPr id="0" name=""/>
        <dsp:cNvSpPr/>
      </dsp:nvSpPr>
      <dsp:spPr>
        <a:xfrm>
          <a:off x="142149" y="2554189"/>
          <a:ext cx="3394578" cy="106080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8519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Module 3:  Effective Partnerships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Good practice governance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Decision making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Managing Stakeholders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000" kern="1200" dirty="0"/>
        </a:p>
      </dsp:txBody>
      <dsp:txXfrm>
        <a:off x="142149" y="2554189"/>
        <a:ext cx="3394578" cy="1060805"/>
      </dsp:txXfrm>
    </dsp:sp>
    <dsp:sp modelId="{78531F75-982E-43F7-86BE-C3535A2A301D}">
      <dsp:nvSpPr>
        <dsp:cNvPr id="0" name=""/>
        <dsp:cNvSpPr/>
      </dsp:nvSpPr>
      <dsp:spPr>
        <a:xfrm>
          <a:off x="708" y="2400961"/>
          <a:ext cx="742563" cy="11138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6000" r="-3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AAD1DB-EE6A-46AC-BC6E-D7071CC37AA4}">
      <dsp:nvSpPr>
        <dsp:cNvPr id="0" name=""/>
        <dsp:cNvSpPr/>
      </dsp:nvSpPr>
      <dsp:spPr>
        <a:xfrm>
          <a:off x="3904881" y="2554189"/>
          <a:ext cx="3394578" cy="106080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8519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Module 4: Strategic Transformation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Key themes of the transformation agenda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Tools for transformation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/>
            <a:t>The Leadership Task</a:t>
          </a:r>
        </a:p>
      </dsp:txBody>
      <dsp:txXfrm>
        <a:off x="3904881" y="2554189"/>
        <a:ext cx="3394578" cy="1060805"/>
      </dsp:txXfrm>
    </dsp:sp>
    <dsp:sp modelId="{BE6C5712-E8B9-441F-8DC9-B4BEF8D51C13}">
      <dsp:nvSpPr>
        <dsp:cNvPr id="0" name=""/>
        <dsp:cNvSpPr/>
      </dsp:nvSpPr>
      <dsp:spPr>
        <a:xfrm>
          <a:off x="3763440" y="2400961"/>
          <a:ext cx="742563" cy="1113845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5000" r="-7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E0A54-BF67-4888-BECE-E3BBAAD4A173}">
      <dsp:nvSpPr>
        <dsp:cNvPr id="0" name=""/>
        <dsp:cNvSpPr/>
      </dsp:nvSpPr>
      <dsp:spPr>
        <a:xfrm>
          <a:off x="3484595" y="1626084"/>
          <a:ext cx="2066824" cy="178788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Joint Statement of Strategic Intent</a:t>
          </a:r>
        </a:p>
      </dsp:txBody>
      <dsp:txXfrm>
        <a:off x="3827097" y="1922362"/>
        <a:ext cx="1381820" cy="1195330"/>
      </dsp:txXfrm>
    </dsp:sp>
    <dsp:sp modelId="{559B0660-DA44-4335-AFAF-8ACB865EB456}">
      <dsp:nvSpPr>
        <dsp:cNvPr id="0" name=""/>
        <dsp:cNvSpPr/>
      </dsp:nvSpPr>
      <dsp:spPr>
        <a:xfrm>
          <a:off x="4778825" y="770701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D2CCF5-B64B-42FB-9C5C-4D8BD166416E}">
      <dsp:nvSpPr>
        <dsp:cNvPr id="0" name=""/>
        <dsp:cNvSpPr/>
      </dsp:nvSpPr>
      <dsp:spPr>
        <a:xfrm>
          <a:off x="3674980" y="0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People’s experience and outcomes</a:t>
          </a:r>
        </a:p>
      </dsp:txBody>
      <dsp:txXfrm>
        <a:off x="3955670" y="242830"/>
        <a:ext cx="1132367" cy="979630"/>
      </dsp:txXfrm>
    </dsp:sp>
    <dsp:sp modelId="{67EA1F5B-0A67-410B-9A91-5D41A635BB04}">
      <dsp:nvSpPr>
        <dsp:cNvPr id="0" name=""/>
        <dsp:cNvSpPr/>
      </dsp:nvSpPr>
      <dsp:spPr>
        <a:xfrm>
          <a:off x="5688920" y="2026809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590EE-2F06-4ED6-8543-B4FCBFF42192}">
      <dsp:nvSpPr>
        <dsp:cNvPr id="0" name=""/>
        <dsp:cNvSpPr/>
      </dsp:nvSpPr>
      <dsp:spPr>
        <a:xfrm>
          <a:off x="5228343" y="901252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Balance of services</a:t>
          </a:r>
        </a:p>
      </dsp:txBody>
      <dsp:txXfrm>
        <a:off x="5509033" y="1144082"/>
        <a:ext cx="1132367" cy="979630"/>
      </dsp:txXfrm>
    </dsp:sp>
    <dsp:sp modelId="{D1AE4787-EF00-4606-8469-4D9CD3895A81}">
      <dsp:nvSpPr>
        <dsp:cNvPr id="0" name=""/>
        <dsp:cNvSpPr/>
      </dsp:nvSpPr>
      <dsp:spPr>
        <a:xfrm>
          <a:off x="5056709" y="3444718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51696-5D5D-48FB-A53C-8E1961A84900}">
      <dsp:nvSpPr>
        <dsp:cNvPr id="0" name=""/>
        <dsp:cNvSpPr/>
      </dsp:nvSpPr>
      <dsp:spPr>
        <a:xfrm>
          <a:off x="5228343" y="2673008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How demand for services will be managed</a:t>
          </a:r>
        </a:p>
      </dsp:txBody>
      <dsp:txXfrm>
        <a:off x="5509033" y="2915838"/>
        <a:ext cx="1132367" cy="979630"/>
      </dsp:txXfrm>
    </dsp:sp>
    <dsp:sp modelId="{BE0DABCC-8458-4C07-B97A-AE6B6028BF0B}">
      <dsp:nvSpPr>
        <dsp:cNvPr id="0" name=""/>
        <dsp:cNvSpPr/>
      </dsp:nvSpPr>
      <dsp:spPr>
        <a:xfrm>
          <a:off x="3488442" y="3591903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13865C-E24F-48AB-BC7B-D42140DA32B4}">
      <dsp:nvSpPr>
        <dsp:cNvPr id="0" name=""/>
        <dsp:cNvSpPr/>
      </dsp:nvSpPr>
      <dsp:spPr>
        <a:xfrm>
          <a:off x="3674980" y="3575269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Areas of collaboration such as commissioning, service delivery, care pathways </a:t>
          </a:r>
        </a:p>
      </dsp:txBody>
      <dsp:txXfrm>
        <a:off x="3955670" y="3818099"/>
        <a:ext cx="1132367" cy="979630"/>
      </dsp:txXfrm>
    </dsp:sp>
    <dsp:sp modelId="{FD70670C-5D36-4FD4-B13B-88CFA8D2CFE1}">
      <dsp:nvSpPr>
        <dsp:cNvPr id="0" name=""/>
        <dsp:cNvSpPr/>
      </dsp:nvSpPr>
      <dsp:spPr>
        <a:xfrm>
          <a:off x="2563443" y="2336299"/>
          <a:ext cx="779806" cy="671906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D99201-FF86-4CC8-AD65-34DCA8F044C8}">
      <dsp:nvSpPr>
        <dsp:cNvPr id="0" name=""/>
        <dsp:cNvSpPr/>
      </dsp:nvSpPr>
      <dsp:spPr>
        <a:xfrm>
          <a:off x="2114405" y="2674017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Levels of collaboration such as parallel, joint, integrated</a:t>
          </a:r>
        </a:p>
      </dsp:txBody>
      <dsp:txXfrm>
        <a:off x="2395095" y="2916847"/>
        <a:ext cx="1132367" cy="979630"/>
      </dsp:txXfrm>
    </dsp:sp>
    <dsp:sp modelId="{2949D92D-2C81-444B-B6DB-3F82F8BFA895}">
      <dsp:nvSpPr>
        <dsp:cNvPr id="0" name=""/>
        <dsp:cNvSpPr/>
      </dsp:nvSpPr>
      <dsp:spPr>
        <a:xfrm>
          <a:off x="2114405" y="899235"/>
          <a:ext cx="1693747" cy="1465290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Investments, </a:t>
          </a:r>
          <a:r>
            <a:rPr lang="en-US" sz="1100" kern="1200" dirty="0"/>
            <a:t>savings </a:t>
          </a:r>
          <a:r>
            <a:rPr lang="en-US" sz="1100" kern="1200"/>
            <a:t>and expenditure</a:t>
          </a:r>
          <a:endParaRPr lang="en-US" sz="1100" kern="1200" dirty="0"/>
        </a:p>
      </dsp:txBody>
      <dsp:txXfrm>
        <a:off x="2395095" y="1142065"/>
        <a:ext cx="1132367" cy="9796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6BBED-6C0C-4A8B-91F7-5E3511856BD8}" type="datetimeFigureOut">
              <a:rPr lang="en-GB" smtClean="0"/>
              <a:t>30/10/2016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4AA35-D532-414A-8AC1-674C7C0FF9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036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383F514-B66B-49AF-B6DC-E7359082C25C}" type="datetimeFigureOut">
              <a:rPr lang="en-GB"/>
              <a:pPr>
                <a:defRPr/>
              </a:pPr>
              <a:t>30/10/2016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9C751EF-DA39-411E-B685-E7F98F3635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543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751EF-DA39-411E-B685-E7F98F363550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15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9144000" cy="65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051720" y="2564904"/>
            <a:ext cx="6696744" cy="3168352"/>
          </a:xfrm>
          <a:prstGeom prst="rect">
            <a:avLst/>
          </a:prstGeom>
        </p:spPr>
        <p:txBody>
          <a:bodyPr rtlCol="0" anchor="ctr">
            <a:noAutofit/>
          </a:bodyPr>
          <a:lstStyle>
            <a:lvl1pPr>
              <a:defRPr sz="36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844825"/>
            <a:ext cx="2057400" cy="3888432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44825"/>
            <a:ext cx="6019800" cy="3888432"/>
          </a:xfrm>
        </p:spPr>
        <p:txBody>
          <a:bodyPr vert="eaVert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768752" cy="1215008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772816"/>
            <a:ext cx="6867655" cy="4525963"/>
          </a:xfrm>
        </p:spPr>
        <p:txBody>
          <a:bodyPr>
            <a:normAutofit/>
          </a:bodyPr>
          <a:lstStyle>
            <a:lvl1pPr>
              <a:buClr>
                <a:srgbClr val="A4AF00"/>
              </a:buClr>
              <a:buFont typeface="Wingdings" pitchFamily="2" charset="2"/>
              <a:buChar char="n"/>
              <a:defRPr sz="2000">
                <a:latin typeface="Arial" pitchFamily="34" charset="0"/>
                <a:cs typeface="Arial" pitchFamily="34" charset="0"/>
              </a:defRPr>
            </a:lvl1pPr>
            <a:lvl2pPr>
              <a:buClr>
                <a:srgbClr val="A4AF00"/>
              </a:buClr>
              <a:defRPr sz="2000">
                <a:latin typeface="Arial" pitchFamily="34" charset="0"/>
                <a:cs typeface="Arial" pitchFamily="34" charset="0"/>
              </a:defRPr>
            </a:lvl2pPr>
            <a:lvl3pPr>
              <a:buClr>
                <a:srgbClr val="A4AF00"/>
              </a:buClr>
              <a:defRPr sz="2000">
                <a:latin typeface="Arial" pitchFamily="34" charset="0"/>
                <a:cs typeface="Arial" pitchFamily="34" charset="0"/>
              </a:defRPr>
            </a:lvl3pPr>
            <a:lvl4pPr>
              <a:buClr>
                <a:srgbClr val="A4AF00"/>
              </a:buClr>
              <a:defRPr sz="2000">
                <a:latin typeface="Arial" pitchFamily="34" charset="0"/>
                <a:cs typeface="Arial" pitchFamily="34" charset="0"/>
              </a:defRPr>
            </a:lvl4pPr>
            <a:lvl5pPr>
              <a:buClr>
                <a:srgbClr val="A4AF00"/>
              </a:buClr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700809"/>
            <a:ext cx="4038600" cy="4104456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700809"/>
            <a:ext cx="4038600" cy="4104456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412579"/>
            <a:ext cx="4040188" cy="3392686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1772816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5369" y="2412579"/>
            <a:ext cx="4041775" cy="3392686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8" y="1772816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888" y="1772817"/>
            <a:ext cx="5111750" cy="396044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038" y="2934867"/>
            <a:ext cx="3008313" cy="2798389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4797152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11760" y="1772816"/>
            <a:ext cx="5486400" cy="2954759"/>
          </a:xfr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11760" y="5373216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/>
          <a:srcRect l="1778"/>
          <a:stretch>
            <a:fillRect/>
          </a:stretch>
        </p:blipFill>
        <p:spPr bwMode="auto">
          <a:xfrm>
            <a:off x="0" y="188913"/>
            <a:ext cx="8982075" cy="650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763688" y="332656"/>
            <a:ext cx="683998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763688" y="1772816"/>
            <a:ext cx="684076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75463" y="6400800"/>
            <a:ext cx="1905000" cy="4572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00529B"/>
                </a:solidFill>
                <a:latin typeface="Arial Unicode MS" pitchFamily="34" charset="-128"/>
              </a:defRPr>
            </a:lvl1pPr>
          </a:lstStyle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rgbClr val="00408B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08B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08B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08B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08B"/>
          </a:solidFill>
          <a:latin typeface="Arial" pitchFamily="34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08B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08B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08B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08B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4AF00"/>
        </a:buClr>
        <a:buFont typeface="Wingdings" pitchFamily="2" charset="2"/>
        <a:buChar char="n"/>
        <a:defRPr sz="2000" b="1" kern="1200">
          <a:solidFill>
            <a:srgbClr val="00408B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4AF00"/>
        </a:buClr>
        <a:buSzPct val="80000"/>
        <a:buFont typeface="Wingdings" pitchFamily="2" charset="2"/>
        <a:buChar char="n"/>
        <a:defRPr sz="2000" b="1" kern="1200">
          <a:solidFill>
            <a:srgbClr val="00408B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4AF00"/>
        </a:buClr>
        <a:buSzPct val="80000"/>
        <a:buFont typeface="Wingdings" pitchFamily="2" charset="2"/>
        <a:buChar char="n"/>
        <a:defRPr sz="2000" b="1" kern="1200">
          <a:solidFill>
            <a:srgbClr val="00408B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4AF00"/>
        </a:buClr>
        <a:buSzPct val="80000"/>
        <a:buFont typeface="Wingdings" pitchFamily="2" charset="2"/>
        <a:buChar char="n"/>
        <a:defRPr sz="2000" b="1" kern="1200">
          <a:solidFill>
            <a:srgbClr val="00408B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4AF00"/>
        </a:buClr>
        <a:buSzPct val="80000"/>
        <a:buFont typeface="Wingdings" pitchFamily="2" charset="2"/>
        <a:buChar char="n"/>
        <a:defRPr sz="2000" b="1" kern="1200">
          <a:solidFill>
            <a:srgbClr val="00408B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siacymru.org.uk/home.php?page_id=8914" TargetMode="External"/><Relationship Id="rId2" Type="http://schemas.openxmlformats.org/officeDocument/2006/relationships/hyperlink" Target="http://www.ccwales.org.uk/getting-in-on-the-act-hub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>
          <a:xfrm>
            <a:off x="2123728" y="2565400"/>
            <a:ext cx="6624985" cy="3167063"/>
          </a:xfrm>
        </p:spPr>
        <p:txBody>
          <a:bodyPr/>
          <a:lstStyle/>
          <a:p>
            <a:r>
              <a:rPr lang="en-GB" dirty="0"/>
              <a:t>Welsh Government </a:t>
            </a:r>
            <a:br>
              <a:rPr lang="en-GB" dirty="0"/>
            </a:br>
            <a:r>
              <a:rPr lang="en-GB" dirty="0"/>
              <a:t>Regional Partnership Boards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Workshop Event</a:t>
            </a:r>
            <a:br>
              <a:rPr lang="en-GB" dirty="0"/>
            </a:br>
            <a:r>
              <a:rPr lang="en-GB" dirty="0"/>
              <a:t>2 November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reminder CCW materials for regional partnership boards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6427477"/>
              </p:ext>
            </p:extLst>
          </p:nvPr>
        </p:nvGraphicFramePr>
        <p:xfrm>
          <a:off x="1259634" y="1772816"/>
          <a:ext cx="730016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876256" y="5966420"/>
            <a:ext cx="1905000" cy="3429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6BEB963A-8BEF-4CEE-96B7-2734AD593D9D}" type="slidenum">
              <a:rPr lang="en-GB" smtClean="0"/>
              <a:pPr algn="r"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1552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Module 5 – an introduction to the Act for Leaders outside the Regional Partnership Boards</a:t>
            </a:r>
          </a:p>
          <a:p>
            <a:r>
              <a:rPr lang="en-GB" dirty="0"/>
              <a:t>Care Council for Wales Learning Hub (</a:t>
            </a:r>
            <a:r>
              <a:rPr lang="en-GB" dirty="0">
                <a:hlinkClick r:id="rId2"/>
              </a:rPr>
              <a:t>http://www.ccwales.org.uk/getting-in-on-the-act-hub/</a:t>
            </a:r>
            <a:r>
              <a:rPr lang="en-GB" dirty="0"/>
              <a:t>)</a:t>
            </a:r>
          </a:p>
          <a:p>
            <a:r>
              <a:rPr lang="en-GB" dirty="0"/>
              <a:t>Social Services Improvement Agency Interactive Guide to the Implementation of the Social Services and Well-being (Wales) Act (</a:t>
            </a:r>
            <a:r>
              <a:rPr lang="en-GB" dirty="0">
                <a:hlinkClick r:id="rId3"/>
              </a:rPr>
              <a:t>http://www.ssiacymru.org.uk/home.php?page_id=8914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1327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Regional Partnership Boards developing - arrangements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r>
              <a:rPr lang="en-GB" dirty="0"/>
              <a:t>Transition from Forums, new members. Takes some time</a:t>
            </a:r>
          </a:p>
          <a:p>
            <a:r>
              <a:rPr lang="en-GB" dirty="0"/>
              <a:t>Different local governance arrangements needed – including reporting arrangements</a:t>
            </a:r>
          </a:p>
          <a:p>
            <a:r>
              <a:rPr lang="en-GB" dirty="0"/>
              <a:t>Terms of reference, formal statements of purpose and commitment of resources</a:t>
            </a:r>
          </a:p>
          <a:p>
            <a:r>
              <a:rPr lang="en-GB" dirty="0"/>
              <a:t>Minimum membership is a guide and final membership is emerging on the basis of good balance of people and agencies</a:t>
            </a:r>
          </a:p>
          <a:p>
            <a:r>
              <a:rPr lang="en-GB" dirty="0"/>
              <a:t>Difference between appointment due to role and appointment through selection</a:t>
            </a:r>
          </a:p>
          <a:p>
            <a:r>
              <a:rPr lang="en-GB" dirty="0"/>
              <a:t>Support and induction for new members considered vital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624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Regional Partnership Boards developing - 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Boards challenge is to work out the range and depth of the issues that the Board needs to have on agendas. Most are shaping:</a:t>
            </a:r>
          </a:p>
          <a:p>
            <a:pPr lvl="1"/>
            <a:r>
              <a:rPr lang="en-GB" dirty="0"/>
              <a:t>Overview and exception reporting on regional transformation agenda </a:t>
            </a:r>
            <a:r>
              <a:rPr lang="en-GB" dirty="0" err="1"/>
              <a:t>inc</a:t>
            </a:r>
            <a:r>
              <a:rPr lang="en-GB" dirty="0"/>
              <a:t> ICF and DTG </a:t>
            </a:r>
          </a:p>
          <a:p>
            <a:pPr lvl="1"/>
            <a:r>
              <a:rPr lang="en-GB" dirty="0"/>
              <a:t>2- 3 major regional change priorities which the Board will concentrate on this year</a:t>
            </a:r>
          </a:p>
          <a:p>
            <a:pPr lvl="1"/>
            <a:r>
              <a:rPr lang="en-GB" dirty="0"/>
              <a:t>An initial statement of strategic intent or direction of travel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357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Regional Partnership Boards developing -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Most building reporting frameworks prepared by the regional transformation lead or team to report on all regional projects</a:t>
            </a:r>
          </a:p>
          <a:p>
            <a:r>
              <a:rPr lang="en-GB" dirty="0"/>
              <a:t>Frameworks include DTG and ICF and focus on shared or collaborative work</a:t>
            </a:r>
          </a:p>
          <a:p>
            <a:r>
              <a:rPr lang="en-GB" dirty="0"/>
              <a:t>Expect to use them as the basis of regular review of programmes by the Board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15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are Regional Partnership Boards developing – example key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Within the overall reporting framework, many have agreed priority areas where they want to interrogate and lead change, for example: </a:t>
            </a:r>
          </a:p>
          <a:p>
            <a:pPr lvl="1"/>
            <a:r>
              <a:rPr lang="en-GB" dirty="0"/>
              <a:t>Population assessment </a:t>
            </a:r>
          </a:p>
          <a:p>
            <a:pPr lvl="1"/>
            <a:r>
              <a:rPr lang="en-GB" dirty="0"/>
              <a:t>Pooled funds for care homes</a:t>
            </a:r>
          </a:p>
          <a:p>
            <a:pPr lvl="1"/>
            <a:r>
              <a:rPr lang="en-GB" dirty="0"/>
              <a:t>Integration of services for carers, children with disabilities, older people</a:t>
            </a:r>
          </a:p>
          <a:p>
            <a:pPr lvl="1"/>
            <a:r>
              <a:rPr lang="en-GB" dirty="0"/>
              <a:t>Information sharing</a:t>
            </a:r>
          </a:p>
          <a:p>
            <a:pPr lvl="1"/>
            <a:r>
              <a:rPr lang="en-GB" dirty="0"/>
              <a:t>Workforce</a:t>
            </a:r>
          </a:p>
          <a:p>
            <a:pPr lvl="1"/>
            <a:r>
              <a:rPr lang="en-GB" dirty="0"/>
              <a:t>Public and staff information, communication and branding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5225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Joint statements of intent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727861"/>
              </p:ext>
            </p:extLst>
          </p:nvPr>
        </p:nvGraphicFramePr>
        <p:xfrm>
          <a:off x="0" y="1700808"/>
          <a:ext cx="9036497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1288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Working through what collaboration and integration mean in practice </a:t>
            </a:r>
          </a:p>
          <a:p>
            <a:r>
              <a:rPr lang="en-GB" dirty="0"/>
              <a:t>Getting close enough to the work to constructively challenge and drive change </a:t>
            </a:r>
          </a:p>
          <a:p>
            <a:r>
              <a:rPr lang="en-GB" dirty="0"/>
              <a:t>Working with the constraints and challenges that each partner is faced with in achieving change an getting the best possible </a:t>
            </a:r>
          </a:p>
          <a:p>
            <a:r>
              <a:rPr lang="en-GB" dirty="0"/>
              <a:t>Pooling budgets and managing risk </a:t>
            </a:r>
          </a:p>
          <a:p>
            <a:r>
              <a:rPr lang="en-GB" dirty="0"/>
              <a:t>Influencing the final decision-makers in each agency </a:t>
            </a:r>
          </a:p>
          <a:p>
            <a:r>
              <a:rPr lang="en-GB" dirty="0"/>
              <a:t>Creating a common narrative meaningful to all partners in the region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538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 for today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7 Regional Partnership Boards now establishing themselves</a:t>
            </a:r>
          </a:p>
          <a:p>
            <a:r>
              <a:rPr lang="en-GB" dirty="0"/>
              <a:t>New roles and responsibilities and membership</a:t>
            </a:r>
          </a:p>
          <a:p>
            <a:endParaRPr lang="en-GB" dirty="0"/>
          </a:p>
          <a:p>
            <a:r>
              <a:rPr lang="en-GB" dirty="0"/>
              <a:t>Population assessment </a:t>
            </a:r>
          </a:p>
          <a:p>
            <a:r>
              <a:rPr lang="en-GB" dirty="0"/>
              <a:t>Pooled funds and integration of services</a:t>
            </a:r>
          </a:p>
          <a:p>
            <a:r>
              <a:rPr lang="en-GB" dirty="0"/>
              <a:t>Implementation of ICF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88125" y="6492875"/>
            <a:ext cx="2133600" cy="365125"/>
          </a:xfrm>
        </p:spPr>
        <p:txBody>
          <a:bodyPr/>
          <a:lstStyle/>
          <a:p>
            <a:pPr>
              <a:defRPr/>
            </a:pPr>
            <a:fld id="{F337A45B-BDCC-4E54-AC5C-D9FEA9649DA6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 of the workshop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/>
          </a:p>
          <a:p>
            <a:pPr lvl="0"/>
            <a:r>
              <a:rPr lang="en-GB" dirty="0"/>
              <a:t>Recognise the progress that has been made by Boards to date and consider the challenges facing them in the next 18 months.</a:t>
            </a:r>
            <a:endParaRPr lang="en-US" dirty="0"/>
          </a:p>
          <a:p>
            <a:pPr lvl="0"/>
            <a:r>
              <a:rPr lang="en-GB" dirty="0"/>
              <a:t>Share examples of emerging arrangements and practice in the strategic commissioning role of Boards</a:t>
            </a:r>
            <a:endParaRPr lang="en-US" dirty="0"/>
          </a:p>
          <a:p>
            <a:pPr lvl="0"/>
            <a:r>
              <a:rPr lang="en-GB" dirty="0"/>
              <a:t>Consider how all partners, in particular the 3</a:t>
            </a:r>
            <a:r>
              <a:rPr lang="en-GB" baseline="30000" dirty="0"/>
              <a:t>rd</a:t>
            </a:r>
            <a:r>
              <a:rPr lang="en-GB" dirty="0"/>
              <a:t> sector can contribute and support the work of the Boards effectively 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59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 of the 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GB" b="0" dirty="0"/>
          </a:p>
          <a:p>
            <a:pPr marL="0" indent="0">
              <a:buNone/>
            </a:pPr>
            <a:r>
              <a:rPr lang="en-GB" dirty="0"/>
              <a:t>10:30 	Introduction and welcome 		</a:t>
            </a:r>
          </a:p>
          <a:p>
            <a:pPr marL="0" indent="0">
              <a:buNone/>
            </a:pPr>
            <a:r>
              <a:rPr lang="en-GB" dirty="0"/>
              <a:t>10:45 	RPB commissioning/pooled fund responsibilities and 	update - Chris Stevens 	</a:t>
            </a:r>
          </a:p>
          <a:p>
            <a:pPr marL="0" indent="0">
              <a:buNone/>
            </a:pPr>
            <a:r>
              <a:rPr lang="en-GB" dirty="0"/>
              <a:t>10:55 	The case for alternative delivery models Glenn Bowen – 	Wales Co-operative Centre 	</a:t>
            </a:r>
          </a:p>
          <a:p>
            <a:pPr marL="0" indent="0">
              <a:buNone/>
            </a:pPr>
            <a:r>
              <a:rPr lang="en-GB" dirty="0"/>
              <a:t>11:10 	Overview of National Commissioning Board - Dave Street</a:t>
            </a:r>
          </a:p>
          <a:p>
            <a:pPr marL="0" indent="0">
              <a:buNone/>
            </a:pPr>
            <a:r>
              <a:rPr lang="en-GB" dirty="0"/>
              <a:t>11:35	Workshops – Joint commissioning 		</a:t>
            </a:r>
          </a:p>
          <a:p>
            <a:pPr marL="0" indent="0">
              <a:buNone/>
            </a:pPr>
            <a:r>
              <a:rPr lang="en-GB" dirty="0"/>
              <a:t>12:20 	Plenary feedback from workshops 		</a:t>
            </a:r>
          </a:p>
          <a:p>
            <a:pPr marL="0" indent="0">
              <a:buNone/>
            </a:pPr>
            <a:r>
              <a:rPr lang="en-GB" dirty="0"/>
              <a:t>12:40 	Lunch 		</a:t>
            </a:r>
          </a:p>
          <a:p>
            <a:pPr marL="0" indent="0">
              <a:buNone/>
            </a:pPr>
            <a:r>
              <a:rPr lang="en-GB" dirty="0"/>
              <a:t>13:20 	Third sector keynote speakers Richard Williams- 	Action on Hearing Loss </a:t>
            </a:r>
            <a:r>
              <a:rPr lang="en-GB" dirty="0" err="1"/>
              <a:t>Cymru</a:t>
            </a:r>
            <a:r>
              <a:rPr lang="en-GB" dirty="0"/>
              <a:t>, Jim Crowe – Learning 	Disability Wales, Wayne Crocker- </a:t>
            </a:r>
            <a:r>
              <a:rPr lang="en-GB" dirty="0" err="1"/>
              <a:t>Mencap</a:t>
            </a:r>
            <a:r>
              <a:rPr lang="en-GB" dirty="0"/>
              <a:t> </a:t>
            </a:r>
            <a:r>
              <a:rPr lang="en-GB" dirty="0" err="1"/>
              <a:t>Cymru</a:t>
            </a:r>
            <a:r>
              <a:rPr lang="en-GB" dirty="0"/>
              <a:t>, Claire 	Sullivan- North East Wales Carers Information Service </a:t>
            </a:r>
          </a:p>
          <a:p>
            <a:pPr marL="0" indent="0">
              <a:buNone/>
            </a:pPr>
            <a:r>
              <a:rPr lang="en-GB" dirty="0"/>
              <a:t>14:15 	Tea/coffee 		</a:t>
            </a:r>
          </a:p>
          <a:p>
            <a:pPr marL="0" indent="0">
              <a:buNone/>
            </a:pPr>
            <a:r>
              <a:rPr lang="en-GB" dirty="0"/>
              <a:t>14.20 	Workshops –Third sector engagement 	</a:t>
            </a:r>
          </a:p>
          <a:p>
            <a:pPr marL="0" indent="0">
              <a:buNone/>
            </a:pPr>
            <a:r>
              <a:rPr lang="en-GB" dirty="0"/>
              <a:t>15:10 	Plenary feedback from workshops.	</a:t>
            </a:r>
          </a:p>
          <a:p>
            <a:pPr marL="0" indent="0">
              <a:buNone/>
            </a:pPr>
            <a:r>
              <a:rPr lang="en-GB" dirty="0"/>
              <a:t>15:45 	Summary and Close Albert Heaney </a:t>
            </a:r>
            <a:r>
              <a:rPr lang="en-GB" b="0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152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Times </a:t>
            </a:r>
          </a:p>
          <a:p>
            <a:r>
              <a:rPr lang="en-GB" dirty="0"/>
              <a:t>Toilets and breaks</a:t>
            </a:r>
          </a:p>
          <a:p>
            <a:r>
              <a:rPr lang="en-GB" dirty="0"/>
              <a:t>Materials </a:t>
            </a:r>
          </a:p>
          <a:p>
            <a:r>
              <a:rPr lang="en-GB" dirty="0"/>
              <a:t>Fire</a:t>
            </a:r>
          </a:p>
          <a:p>
            <a:r>
              <a:rPr lang="en-GB" dirty="0"/>
              <a:t>Recording</a:t>
            </a:r>
          </a:p>
          <a:p>
            <a:r>
              <a:rPr lang="en-GB" dirty="0"/>
              <a:t>Introductions 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090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 1 - The strategic commissioning role of the Regional Partnership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Chris Stephens</a:t>
            </a:r>
          </a:p>
          <a:p>
            <a:r>
              <a:rPr lang="en-GB" dirty="0"/>
              <a:t>Dave Street</a:t>
            </a:r>
          </a:p>
          <a:p>
            <a:r>
              <a:rPr lang="en-GB" dirty="0"/>
              <a:t>Workshops</a:t>
            </a:r>
          </a:p>
          <a:p>
            <a:r>
              <a:rPr lang="en-GB" dirty="0"/>
              <a:t>Plenary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02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 1 - The strategic commissioning role of the Regional Partnership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Workshop Questions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should RPB’s be doing to prepare for joint commissioning in 2018?</a:t>
            </a:r>
          </a:p>
          <a:p>
            <a:r>
              <a:rPr lang="en-GB" dirty="0"/>
              <a:t>What are the RPB’s commissioning priorities ?</a:t>
            </a:r>
          </a:p>
          <a:p>
            <a:r>
              <a:rPr lang="en-GB" dirty="0"/>
              <a:t>How can partners work together to make the most effective use of assets and avoid duplication of effort both of commissioners and providers?</a:t>
            </a:r>
          </a:p>
          <a:p>
            <a:r>
              <a:rPr lang="en-GB" dirty="0"/>
              <a:t>Do you have the capacity to deliver on your integrated commissioning agenda ?</a:t>
            </a:r>
          </a:p>
          <a:p>
            <a:r>
              <a:rPr lang="en-GB" dirty="0"/>
              <a:t>What does Welsh Government need to do to support the RPB agenda on commissioning?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7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 2: Getting the most from all partners on RPBs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Richard Williams- Action on Hearing Loss </a:t>
            </a:r>
            <a:r>
              <a:rPr lang="en-GB" dirty="0" err="1"/>
              <a:t>Cymru</a:t>
            </a:r>
            <a:endParaRPr lang="en-GB" dirty="0"/>
          </a:p>
          <a:p>
            <a:r>
              <a:rPr lang="en-GB" dirty="0"/>
              <a:t>Jim Crowe – Learning Disability Wales</a:t>
            </a:r>
          </a:p>
          <a:p>
            <a:r>
              <a:rPr lang="en-GB" dirty="0"/>
              <a:t>Wayne Crocker- </a:t>
            </a:r>
            <a:r>
              <a:rPr lang="en-GB" dirty="0" err="1"/>
              <a:t>Mencap</a:t>
            </a:r>
            <a:r>
              <a:rPr lang="en-GB" dirty="0"/>
              <a:t> </a:t>
            </a:r>
            <a:r>
              <a:rPr lang="en-GB" dirty="0" err="1"/>
              <a:t>Cymru</a:t>
            </a:r>
            <a:endParaRPr lang="en-GB" dirty="0"/>
          </a:p>
          <a:p>
            <a:r>
              <a:rPr lang="en-GB" dirty="0"/>
              <a:t>Claire Sullivan- North East Wales Carers Information Service (NEWCIS)</a:t>
            </a:r>
          </a:p>
          <a:p>
            <a:r>
              <a:rPr lang="en-GB" dirty="0"/>
              <a:t>Workshops </a:t>
            </a:r>
          </a:p>
          <a:p>
            <a:r>
              <a:rPr lang="en-GB" dirty="0"/>
              <a:t>Final Plenary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4502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 2: Getting the most from all partners on RPBs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Workshop questions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How can regional partnership boards get the most out of 3rd sector engagement?</a:t>
            </a:r>
          </a:p>
          <a:p>
            <a:r>
              <a:rPr lang="en-GB" dirty="0"/>
              <a:t>How should regional partnership boards be innovative in identifying 3rd sector representatives?</a:t>
            </a:r>
          </a:p>
          <a:p>
            <a:r>
              <a:rPr lang="en-GB" dirty="0"/>
              <a:t>What are the skills and abilities needed from 3rd sector RPB members to be most useful?</a:t>
            </a:r>
          </a:p>
          <a:p>
            <a:r>
              <a:rPr lang="en-GB" dirty="0"/>
              <a:t>What can Welsh Government do to support the 3rd sector in engaging with regional partnership boards?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6BEB963A-8BEF-4CEE-96B7-2734AD593D9D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850938"/>
      </p:ext>
    </p:extLst>
  </p:cSld>
  <p:clrMapOvr>
    <a:masterClrMapping/>
  </p:clrMapOvr>
</p:sld>
</file>

<file path=ppt/theme/theme1.xml><?xml version="1.0" encoding="utf-8"?>
<a:theme xmlns:a="http://schemas.openxmlformats.org/drawingml/2006/main" name="Landscap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Landscape</Template>
  <TotalTime>161</TotalTime>
  <Words>856</Words>
  <Application>Microsoft Office PowerPoint</Application>
  <PresentationFormat>On-screen Show (4:3)</PresentationFormat>
  <Paragraphs>146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Unicode MS</vt:lpstr>
      <vt:lpstr>Calibri</vt:lpstr>
      <vt:lpstr>Wingdings</vt:lpstr>
      <vt:lpstr>Landscape</vt:lpstr>
      <vt:lpstr>Welsh Government  Regional Partnership Boards  Workshop Event 2 November 2016</vt:lpstr>
      <vt:lpstr>Context for today </vt:lpstr>
      <vt:lpstr>Purpose of the workshop </vt:lpstr>
      <vt:lpstr>Outline of the day</vt:lpstr>
      <vt:lpstr>Logistics</vt:lpstr>
      <vt:lpstr>Part 1 - The strategic commissioning role of the Regional Partnership Board</vt:lpstr>
      <vt:lpstr>Part 1 - The strategic commissioning role of the Regional Partnership Board</vt:lpstr>
      <vt:lpstr>Part 2: Getting the most from all partners on RPBs</vt:lpstr>
      <vt:lpstr>Part 2: Getting the most from all partners on RPBs</vt:lpstr>
      <vt:lpstr>A reminder CCW materials for regional partnership boards</vt:lpstr>
      <vt:lpstr>Additional Resources</vt:lpstr>
      <vt:lpstr>How are Regional Partnership Boards developing - arrangements </vt:lpstr>
      <vt:lpstr>How are Regional Partnership Boards developing - focus</vt:lpstr>
      <vt:lpstr>How are Regional Partnership Boards developing - reporting</vt:lpstr>
      <vt:lpstr>How are Regional Partnership Boards developing – example key priorities</vt:lpstr>
      <vt:lpstr>Joint statements of intent </vt:lpstr>
      <vt:lpstr>Future challenges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Moultrie</dc:creator>
  <cp:lastModifiedBy>Keith Moultrie</cp:lastModifiedBy>
  <cp:revision>24</cp:revision>
  <dcterms:created xsi:type="dcterms:W3CDTF">2016-04-13T15:01:49Z</dcterms:created>
  <dcterms:modified xsi:type="dcterms:W3CDTF">2016-10-30T09:48:25Z</dcterms:modified>
</cp:coreProperties>
</file>