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60" r:id="rId4"/>
    <p:sldId id="261" r:id="rId5"/>
    <p:sldId id="263" r:id="rId6"/>
    <p:sldId id="264" r:id="rId7"/>
  </p:sldIdLst>
  <p:sldSz cx="12192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14" y="-6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46397" cy="496884"/>
          </a:xfrm>
          <a:prstGeom prst="rect">
            <a:avLst/>
          </a:prstGeom>
          <a:noFill/>
          <a:ln>
            <a:noFill/>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3" name="Date Placeholder 2"/>
          <p:cNvSpPr txBox="1">
            <a:spLocks noGrp="1"/>
          </p:cNvSpPr>
          <p:nvPr>
            <p:ph type="dt" sz="quarter" idx="1"/>
          </p:nvPr>
        </p:nvSpPr>
        <p:spPr>
          <a:xfrm>
            <a:off x="3849688" y="0"/>
            <a:ext cx="2946397" cy="496884"/>
          </a:xfrm>
          <a:prstGeom prst="rect">
            <a:avLst/>
          </a:prstGeom>
          <a:noFill/>
          <a:ln>
            <a:noFill/>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5262D8B-9448-4CED-AD22-D0E450D23FB4}"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08/11/2016</a:t>
            </a:fld>
            <a:endParaRPr lang="en-GB" sz="1200" b="0" i="0" u="none" strike="noStrike" kern="1200" cap="none" spc="0" baseline="0">
              <a:solidFill>
                <a:srgbClr val="000000"/>
              </a:solidFill>
              <a:uFillTx/>
              <a:latin typeface="Calibri"/>
            </a:endParaRPr>
          </a:p>
        </p:txBody>
      </p:sp>
      <p:sp>
        <p:nvSpPr>
          <p:cNvPr id="4" name="Footer Placeholder 3"/>
          <p:cNvSpPr txBox="1">
            <a:spLocks noGrp="1"/>
          </p:cNvSpPr>
          <p:nvPr>
            <p:ph type="ftr" sz="quarter" idx="2"/>
          </p:nvPr>
        </p:nvSpPr>
        <p:spPr>
          <a:xfrm>
            <a:off x="0" y="9429750"/>
            <a:ext cx="2946397" cy="496884"/>
          </a:xfrm>
          <a:prstGeom prst="rect">
            <a:avLst/>
          </a:prstGeom>
          <a:noFill/>
          <a:ln>
            <a:noFill/>
          </a:ln>
        </p:spPr>
        <p:txBody>
          <a:bodyPr vert="horz" wrap="square" lIns="91440" tIns="45720" rIns="91440" bIns="45720" anchor="b"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5" name="Slide Number Placeholder 4"/>
          <p:cNvSpPr txBox="1">
            <a:spLocks noGrp="1"/>
          </p:cNvSpPr>
          <p:nvPr>
            <p:ph type="sldNum" sz="quarter" idx="3"/>
          </p:nvPr>
        </p:nvSpPr>
        <p:spPr>
          <a:xfrm>
            <a:off x="3849688" y="9429750"/>
            <a:ext cx="2946397" cy="496884"/>
          </a:xfrm>
          <a:prstGeom prst="rect">
            <a:avLst/>
          </a:prstGeom>
          <a:noFill/>
          <a:ln>
            <a:noFill/>
          </a:ln>
        </p:spPr>
        <p:txBody>
          <a:bodyPr vert="horz" wrap="square" lIns="91440" tIns="45720" rIns="91440" bIns="4572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D2DA989-82E4-4F56-A5F3-CEBB3AA83E67}" type="slidenum">
              <a:t>‹#›</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2065550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45657" cy="498055"/>
          </a:xfrm>
          <a:prstGeom prst="rect">
            <a:avLst/>
          </a:prstGeom>
          <a:noFill/>
          <a:ln>
            <a:noFill/>
          </a:ln>
        </p:spPr>
        <p:txBody>
          <a:bodyPr vert="horz" wrap="square" lIns="91440" tIns="45720" rIns="91440" bIns="45720" anchor="t" anchorCtr="0" compatLnSpc="1"/>
          <a:lstStyle>
            <a:lvl1pPr marL="0" marR="0" lvl="0" indent="0" algn="l" defTabSz="4572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3" name="Date Placeholder 2"/>
          <p:cNvSpPr txBox="1">
            <a:spLocks noGrp="1"/>
          </p:cNvSpPr>
          <p:nvPr>
            <p:ph type="dt" idx="1"/>
          </p:nvPr>
        </p:nvSpPr>
        <p:spPr>
          <a:xfrm>
            <a:off x="3850437" y="0"/>
            <a:ext cx="2945657" cy="498055"/>
          </a:xfrm>
          <a:prstGeom prst="rect">
            <a:avLst/>
          </a:prstGeom>
          <a:noFill/>
          <a:ln>
            <a:noFill/>
          </a:ln>
        </p:spPr>
        <p:txBody>
          <a:bodyPr vert="horz" wrap="square" lIns="91440" tIns="45720" rIns="91440" bIns="45720" anchor="t" anchorCtr="0" compatLnSpc="1"/>
          <a:lstStyle>
            <a:lvl1pPr marL="0" marR="0" lvl="0" indent="0" algn="r" defTabSz="4572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FB91B2C0-30CB-4910-9895-8EEF52CB730F}" type="datetime1">
              <a:rPr lang="en-GB"/>
              <a:pPr lvl="0"/>
              <a:t>08/11/2016</a:t>
            </a:fld>
            <a:endParaRPr lang="en-GB"/>
          </a:p>
        </p:txBody>
      </p:sp>
      <p:sp>
        <p:nvSpPr>
          <p:cNvPr id="4" name="Slide Image Placeholder 3"/>
          <p:cNvSpPr>
            <a:spLocks noGrp="1" noRot="1" noChangeAspect="1"/>
          </p:cNvSpPr>
          <p:nvPr>
            <p:ph type="sldImg" idx="2"/>
          </p:nvPr>
        </p:nvSpPr>
        <p:spPr>
          <a:xfrm>
            <a:off x="425452" y="1243017"/>
            <a:ext cx="5946772" cy="3346447"/>
          </a:xfrm>
          <a:prstGeom prst="rect">
            <a:avLst/>
          </a:prstGeom>
          <a:noFill/>
          <a:ln w="12701">
            <a:solidFill>
              <a:srgbClr val="000000"/>
            </a:solidFill>
            <a:prstDash val="solid"/>
          </a:ln>
        </p:spPr>
      </p:sp>
      <p:sp>
        <p:nvSpPr>
          <p:cNvPr id="5" name="Notes Placeholder 4"/>
          <p:cNvSpPr txBox="1">
            <a:spLocks noGrp="1"/>
          </p:cNvSpPr>
          <p:nvPr>
            <p:ph type="body" sz="quarter" idx="3"/>
          </p:nvPr>
        </p:nvSpPr>
        <p:spPr>
          <a:xfrm>
            <a:off x="679764" y="4777191"/>
            <a:ext cx="5438137" cy="3908611"/>
          </a:xfrm>
          <a:prstGeom prst="rect">
            <a:avLst/>
          </a:prstGeom>
          <a:noFill/>
          <a:ln>
            <a:noFill/>
          </a:ln>
        </p:spPr>
        <p:txBody>
          <a:bodyPr vert="horz" wrap="square" lIns="91440" tIns="45720" rIns="91440" bIns="45720" anchor="t" anchorCtr="0" compatLnSpc="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txBox="1">
            <a:spLocks noGrp="1"/>
          </p:cNvSpPr>
          <p:nvPr>
            <p:ph type="ftr" sz="quarter" idx="4"/>
          </p:nvPr>
        </p:nvSpPr>
        <p:spPr>
          <a:xfrm>
            <a:off x="0" y="9428579"/>
            <a:ext cx="2945657" cy="498055"/>
          </a:xfrm>
          <a:prstGeom prst="rect">
            <a:avLst/>
          </a:prstGeom>
          <a:noFill/>
          <a:ln>
            <a:noFill/>
          </a:ln>
        </p:spPr>
        <p:txBody>
          <a:bodyPr vert="horz" wrap="square" lIns="91440" tIns="45720" rIns="91440" bIns="45720" anchor="b" anchorCtr="0" compatLnSpc="1"/>
          <a:lstStyle>
            <a:lvl1pPr marL="0" marR="0" lvl="0" indent="0" algn="l" defTabSz="4572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7" name="Slide Number Placeholder 6"/>
          <p:cNvSpPr txBox="1">
            <a:spLocks noGrp="1"/>
          </p:cNvSpPr>
          <p:nvPr>
            <p:ph type="sldNum" sz="quarter" idx="5"/>
          </p:nvPr>
        </p:nvSpPr>
        <p:spPr>
          <a:xfrm>
            <a:off x="3850437" y="9428579"/>
            <a:ext cx="2945657" cy="498055"/>
          </a:xfrm>
          <a:prstGeom prst="rect">
            <a:avLst/>
          </a:prstGeom>
          <a:noFill/>
          <a:ln>
            <a:noFill/>
          </a:ln>
        </p:spPr>
        <p:txBody>
          <a:bodyPr vert="horz" wrap="square" lIns="91440" tIns="45720" rIns="91440" bIns="45720" anchor="b" anchorCtr="0" compatLnSpc="1"/>
          <a:lstStyle>
            <a:lvl1pPr marL="0" marR="0" lvl="0" indent="0" algn="r" defTabSz="4572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94FB8028-B009-4A42-9354-12B1EABDC0D8}" type="slidenum">
              <a:t>‹#›</a:t>
            </a:fld>
            <a:endParaRPr lang="en-GB"/>
          </a:p>
        </p:txBody>
      </p:sp>
    </p:spTree>
    <p:extLst>
      <p:ext uri="{BB962C8B-B14F-4D97-AF65-F5344CB8AC3E}">
        <p14:creationId xmlns:p14="http://schemas.microsoft.com/office/powerpoint/2010/main" val="629419053"/>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txBox="1">
            <a:spLocks noGrp="1"/>
          </p:cNvSpPr>
          <p:nvPr>
            <p:ph type="body" sz="quarter" idx="1"/>
          </p:nvPr>
        </p:nvSpPr>
        <p:spPr/>
        <p:txBody>
          <a:bodyPr/>
          <a:lstStyle/>
          <a:p>
            <a:pPr lvl="0"/>
            <a:r>
              <a:rPr lang="en-GB"/>
              <a:t>Good afternoon</a:t>
            </a:r>
          </a:p>
          <a:p>
            <a:pPr lvl="0"/>
            <a:endParaRPr lang="en-GB"/>
          </a:p>
          <a:p>
            <a:pPr lvl="0"/>
            <a:r>
              <a:rPr lang="en-GB"/>
              <a:t>Net work Partner of Carers Trust </a:t>
            </a:r>
          </a:p>
          <a:p>
            <a:pPr lvl="0"/>
            <a:endParaRPr lang="en-GB"/>
          </a:p>
          <a:p>
            <a:pPr lvl="0"/>
            <a:r>
              <a:rPr lang="en-GB"/>
              <a:t>I have been asked today to give a broad outline of carer services across North Wales ,</a:t>
            </a:r>
          </a:p>
          <a:p>
            <a:pPr lvl="0"/>
            <a:endParaRPr lang="en-GB"/>
          </a:p>
          <a:p>
            <a:pPr lvl="0"/>
            <a:r>
              <a:rPr lang="en-GB"/>
              <a:t>To talk to you about the needs of carers</a:t>
            </a:r>
          </a:p>
          <a:p>
            <a:pPr lvl="0"/>
            <a:endParaRPr lang="en-GB"/>
          </a:p>
          <a:p>
            <a:pPr lvl="0"/>
            <a:r>
              <a:rPr lang="en-GB"/>
              <a:t>how the work of the Regional Partnership Boards can help support these needs</a:t>
            </a:r>
          </a:p>
          <a:p>
            <a:pPr lvl="0"/>
            <a:endParaRPr lang="en-GB"/>
          </a:p>
          <a:p>
            <a:pPr lvl="0"/>
            <a:r>
              <a:rPr lang="en-GB"/>
              <a:t>And how as a partner from the 3</a:t>
            </a:r>
            <a:r>
              <a:rPr lang="en-GB" baseline="30000"/>
              <a:t>rd</a:t>
            </a:r>
            <a:r>
              <a:rPr lang="en-GB"/>
              <a:t> sector we can engage with the Partnership Boards to ensure carer roles are sustained in our communities.</a:t>
            </a:r>
          </a:p>
          <a:p>
            <a:pPr lvl="0"/>
            <a:endParaRPr lang="en-GB"/>
          </a:p>
        </p:txBody>
      </p:sp>
      <p:sp>
        <p:nvSpPr>
          <p:cNvPr id="4" name="Slide Number Placeholder 3"/>
          <p:cNvSpPr txBox="1"/>
          <p:nvPr/>
        </p:nvSpPr>
        <p:spPr>
          <a:xfrm>
            <a:off x="3850437" y="9428579"/>
            <a:ext cx="2945657" cy="498055"/>
          </a:xfrm>
          <a:prstGeom prst="rect">
            <a:avLst/>
          </a:prstGeom>
          <a:noFill/>
          <a:ln>
            <a:noFill/>
          </a:ln>
        </p:spPr>
        <p:txBody>
          <a:bodyPr vert="horz" wrap="square" lIns="91440" tIns="45720" rIns="91440" bIns="45720"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DE43F80-721B-41BA-A9BF-FC8D8C287414}" type="slidenum">
              <a:t>1</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2"/>
          <p:cNvSpPr txBox="1">
            <a:spLocks noGrp="1"/>
          </p:cNvSpPr>
          <p:nvPr>
            <p:ph type="body" sz="quarter" idx="1"/>
          </p:nvPr>
        </p:nvSpPr>
        <p:spPr/>
        <p:txBody>
          <a:bodyPr/>
          <a:lstStyle/>
          <a:p>
            <a:pPr lvl="0"/>
            <a:endParaRPr lang="en-GB"/>
          </a:p>
          <a:p>
            <a:pPr lvl="0"/>
            <a:r>
              <a:rPr lang="en-GB"/>
              <a:t>Just very briefly , what do the carer centres provide ?</a:t>
            </a:r>
          </a:p>
          <a:p>
            <a:pPr lvl="0"/>
            <a:endParaRPr lang="en-GB"/>
          </a:p>
          <a:p>
            <a:pPr lvl="0"/>
            <a:endParaRPr lang="en-GB"/>
          </a:p>
          <a:p>
            <a:pPr lvl="0"/>
            <a:r>
              <a:rPr lang="en-GB"/>
              <a:t>As I mentioned there is a carers centre in each local authority area</a:t>
            </a:r>
          </a:p>
          <a:p>
            <a:pPr lvl="0"/>
            <a:r>
              <a:rPr lang="en-GB"/>
              <a:t> </a:t>
            </a:r>
          </a:p>
          <a:p>
            <a:pPr lvl="0"/>
            <a:endParaRPr lang="en-GB"/>
          </a:p>
          <a:p>
            <a:pPr lvl="0"/>
            <a:endParaRPr lang="en-GB"/>
          </a:p>
          <a:p>
            <a:pPr lvl="0"/>
            <a:r>
              <a:rPr lang="en-GB"/>
              <a:t>Even though the slide shows information about NEWCIS</a:t>
            </a:r>
          </a:p>
          <a:p>
            <a:pPr lvl="0"/>
            <a:endParaRPr lang="en-GB"/>
          </a:p>
          <a:p>
            <a:pPr lvl="0"/>
            <a:r>
              <a:rPr lang="en-GB"/>
              <a:t>All the carers centres provide one to one services which include, information giving, assistance and advice on a regular basis regularly to carers</a:t>
            </a:r>
          </a:p>
          <a:p>
            <a:pPr lvl="0"/>
            <a:r>
              <a:rPr lang="en-GB"/>
              <a:t>  </a:t>
            </a:r>
          </a:p>
          <a:p>
            <a:pPr lvl="0"/>
            <a:r>
              <a:rPr lang="en-GB"/>
              <a:t>We deliver training, counselling, group work , peer support, activities and volunteer opportunities and respite services</a:t>
            </a:r>
          </a:p>
          <a:p>
            <a:pPr lvl="0"/>
            <a:endParaRPr lang="en-GB"/>
          </a:p>
          <a:p>
            <a:pPr lvl="0"/>
            <a:r>
              <a:rPr lang="en-GB"/>
              <a:t>To give a flavour of the number of carers living in our area and supporting our social care and health services, there were over 78,500 carers identified in the census of 2011 across North Wales . </a:t>
            </a:r>
          </a:p>
          <a:p>
            <a:pPr lvl="0"/>
            <a:endParaRPr lang="en-GB"/>
          </a:p>
          <a:p>
            <a:pPr lvl="0"/>
            <a:r>
              <a:rPr lang="en-GB"/>
              <a:t>370,000 carers Wales wide who save our economy 8.1 billion per year.</a:t>
            </a:r>
          </a:p>
          <a:p>
            <a:pPr lvl="0"/>
            <a:endParaRPr lang="en-GB"/>
          </a:p>
          <a:p>
            <a:pPr lvl="0"/>
            <a:r>
              <a:rPr lang="en-GB"/>
              <a:t>On an individual basis This equates to £21,870 per carer living in  Wales</a:t>
            </a:r>
          </a:p>
          <a:p>
            <a:pPr lvl="0"/>
            <a:endParaRPr lang="en-GB"/>
          </a:p>
          <a:p>
            <a:pPr lvl="0"/>
            <a:r>
              <a:rPr lang="en-GB"/>
              <a:t>In the carer centres across North Wales  we know that we are currently working with approximately 20,000 registered this figure of course changes daily as new carers are identified and as caring roles stop , but all carer centres work to provide </a:t>
            </a:r>
          </a:p>
          <a:p>
            <a:pPr lvl="0"/>
            <a:endParaRPr lang="en-GB"/>
          </a:p>
          <a:p>
            <a:pPr lvl="0"/>
            <a:r>
              <a:rPr lang="en-GB"/>
              <a:t>One to one support, promote carers well-being by  working to the preventative agenda which includes  early identification and  intervention. </a:t>
            </a:r>
          </a:p>
          <a:p>
            <a:pPr lvl="0"/>
            <a:endParaRPr lang="en-GB"/>
          </a:p>
          <a:p>
            <a:pPr lvl="0"/>
            <a:r>
              <a:rPr lang="en-GB"/>
              <a:t>All centres  involve carers in designing services that we deliver and of course this currently is in line with the ss&amp;wb Act.</a:t>
            </a:r>
          </a:p>
          <a:p>
            <a:pPr lvl="0"/>
            <a:endParaRPr lang="en-GB"/>
          </a:p>
          <a:p>
            <a:pPr lvl="0"/>
            <a:endParaRPr lang="en-GB"/>
          </a:p>
        </p:txBody>
      </p:sp>
      <p:sp>
        <p:nvSpPr>
          <p:cNvPr id="3" name="Slide Number Placeholder 3"/>
          <p:cNvSpPr txBox="1"/>
          <p:nvPr/>
        </p:nvSpPr>
        <p:spPr>
          <a:xfrm>
            <a:off x="3850437" y="9428579"/>
            <a:ext cx="2945657" cy="498055"/>
          </a:xfrm>
          <a:prstGeom prst="rect">
            <a:avLst/>
          </a:prstGeom>
          <a:noFill/>
          <a:ln>
            <a:noFill/>
          </a:ln>
        </p:spPr>
        <p:txBody>
          <a:bodyPr vert="horz" wrap="square" lIns="91440" tIns="45720" rIns="91440" bIns="45720"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7C67860-3E84-48D9-8B88-E7BF5E372F42}" type="slidenum">
              <a:t>2</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2"/>
          <p:cNvSpPr txBox="1">
            <a:spLocks noGrp="1"/>
          </p:cNvSpPr>
          <p:nvPr>
            <p:ph type="body" sz="quarter" idx="1"/>
          </p:nvPr>
        </p:nvSpPr>
        <p:spPr/>
        <p:txBody>
          <a:bodyPr/>
          <a:lstStyle/>
          <a:p>
            <a:pPr lvl="0"/>
            <a:r>
              <a:rPr lang="en-GB"/>
              <a:t>The work we collated for the carer population needs assessment highlighted the following needs </a:t>
            </a:r>
          </a:p>
          <a:p>
            <a:pPr lvl="0"/>
            <a:r>
              <a:rPr lang="en-GB" b="1"/>
              <a:t>Better support for the person they cared for</a:t>
            </a:r>
          </a:p>
          <a:p>
            <a:pPr lvl="0"/>
            <a:r>
              <a:rPr lang="en-GB"/>
              <a:t>Equipment and adaptations and assistive technology can provide a very valuable services. Issues can include training needs and waiting lists. </a:t>
            </a:r>
          </a:p>
          <a:p>
            <a:pPr lvl="0"/>
            <a:r>
              <a:rPr lang="en-GB"/>
              <a:t>Respite, including short-term breaks</a:t>
            </a:r>
          </a:p>
          <a:p>
            <a:pPr lvl="0"/>
            <a:r>
              <a:rPr lang="en-GB"/>
              <a:t>Continuing Health Care (CHC) assessments to include short term breaks for cares</a:t>
            </a:r>
          </a:p>
          <a:p>
            <a:pPr lvl="0"/>
            <a:r>
              <a:rPr lang="en-GB"/>
              <a:t>More activities for people cared-for, particularly individuals with dementia</a:t>
            </a:r>
          </a:p>
          <a:p>
            <a:pPr lvl="0"/>
            <a:r>
              <a:rPr lang="en-GB"/>
              <a:t>Good quality reliable support for cared-for</a:t>
            </a:r>
          </a:p>
          <a:p>
            <a:pPr lvl="0"/>
            <a:r>
              <a:rPr lang="en-GB"/>
              <a:t>Support when carer is ill, both in emergency and planned treatment</a:t>
            </a:r>
          </a:p>
          <a:p>
            <a:pPr lvl="0"/>
            <a:r>
              <a:rPr lang="en-GB"/>
              <a:t>Reliable hospital transport that includes transport for carer. </a:t>
            </a:r>
          </a:p>
          <a:p>
            <a:pPr lvl="0"/>
            <a:r>
              <a:rPr lang="en-GB"/>
              <a:t>Carers need equal access to transport even when the cared for person is not with them to enable them to collect prescriptions for example. </a:t>
            </a:r>
          </a:p>
          <a:p>
            <a:pPr lvl="0"/>
            <a:r>
              <a:rPr lang="en-GB"/>
              <a:t>Health and social care workers – to be able to support them more with medication needs as well as personal care</a:t>
            </a:r>
          </a:p>
          <a:p>
            <a:pPr lvl="0"/>
            <a:r>
              <a:rPr lang="en-GB" b="1"/>
              <a:t>We asked about what carers needed specifically </a:t>
            </a:r>
          </a:p>
          <a:p>
            <a:pPr lvl="0"/>
            <a:r>
              <a:rPr lang="en-GB"/>
              <a:t>Accessible information and advice (preferably in one place)</a:t>
            </a:r>
          </a:p>
          <a:p>
            <a:pPr lvl="0"/>
            <a:r>
              <a:rPr lang="en-GB"/>
              <a:t>Local information surgeries, hubs, talking points and drop-in services</a:t>
            </a:r>
          </a:p>
          <a:p>
            <a:pPr lvl="0"/>
            <a:r>
              <a:rPr lang="en-GB"/>
              <a:t>Advocacy for the carer</a:t>
            </a:r>
          </a:p>
          <a:p>
            <a:pPr lvl="0"/>
            <a:r>
              <a:rPr lang="en-GB"/>
              <a:t>One to one support for the carer, such as a listening ear and telephone support 24 hours a day</a:t>
            </a:r>
          </a:p>
          <a:p>
            <a:pPr lvl="0"/>
            <a:r>
              <a:rPr lang="en-GB"/>
              <a:t>Socialising and carer groups in local community</a:t>
            </a:r>
          </a:p>
          <a:p>
            <a:pPr lvl="0"/>
            <a:r>
              <a:rPr lang="en-GB"/>
              <a:t>Access to leisure activities</a:t>
            </a:r>
          </a:p>
          <a:p>
            <a:pPr lvl="0"/>
            <a:r>
              <a:rPr lang="en-GB"/>
              <a:t>Volunteering opportunities</a:t>
            </a:r>
          </a:p>
          <a:p>
            <a:pPr lvl="0"/>
            <a:r>
              <a:rPr lang="en-GB"/>
              <a:t>Education, skills and employment</a:t>
            </a:r>
          </a:p>
          <a:p>
            <a:pPr lvl="0"/>
            <a:r>
              <a:rPr lang="en-GB"/>
              <a:t>Carers also spoke about </a:t>
            </a:r>
          </a:p>
          <a:p>
            <a:pPr lvl="0"/>
            <a:r>
              <a:rPr lang="en-GB"/>
              <a:t>Recognition, respect and  consultation needs as a true partners in care, particularly when a person enters long-term care </a:t>
            </a:r>
          </a:p>
          <a:p>
            <a:pPr lvl="0"/>
            <a:endParaRPr lang="en-GB"/>
          </a:p>
          <a:p>
            <a:pPr lvl="0"/>
            <a:r>
              <a:rPr lang="en-GB"/>
              <a:t>Better communication between all parties included in providing support for carers and the cared-for</a:t>
            </a:r>
          </a:p>
          <a:p>
            <a:pPr lvl="0"/>
            <a:endParaRPr lang="en-GB"/>
          </a:p>
          <a:p>
            <a:pPr lvl="0"/>
            <a:r>
              <a:rPr lang="en-GB"/>
              <a:t>Third sector support – carers really value the range of support provided by third sector organisations</a:t>
            </a:r>
          </a:p>
          <a:p>
            <a:pPr lvl="0"/>
            <a:r>
              <a:rPr lang="en-GB"/>
              <a:t>Support for the carer when their caring role comes to an end, including employment, benefit and housing issues</a:t>
            </a:r>
          </a:p>
          <a:p>
            <a:pPr lvl="0"/>
            <a:endParaRPr lang="en-GB"/>
          </a:p>
          <a:p>
            <a:pPr lvl="0"/>
            <a:r>
              <a:rPr lang="en-GB" b="1"/>
              <a:t>The consultation also identified the following gaps in services:</a:t>
            </a:r>
          </a:p>
          <a:p>
            <a:pPr lvl="0"/>
            <a:r>
              <a:rPr lang="en-GB"/>
              <a:t>Lack of transport in rural areas</a:t>
            </a:r>
          </a:p>
          <a:p>
            <a:pPr lvl="0"/>
            <a:r>
              <a:rPr lang="en-GB"/>
              <a:t>Lack of services in rural areas, including paid home carers</a:t>
            </a:r>
          </a:p>
          <a:p>
            <a:pPr lvl="0"/>
            <a:endParaRPr lang="en-GB"/>
          </a:p>
          <a:p>
            <a:pPr lvl="0"/>
            <a:r>
              <a:rPr lang="en-GB"/>
              <a:t>Inability in some areas to make appointments with known/named doctor, which is needed for consistency, particularly for people with mental health needs or dementia</a:t>
            </a:r>
          </a:p>
          <a:p>
            <a:pPr lvl="0"/>
            <a:endParaRPr lang="en-GB"/>
          </a:p>
          <a:p>
            <a:pPr lvl="0"/>
            <a:r>
              <a:rPr lang="en-GB"/>
              <a:t>Lack of awareness among primary care staff about carers, their importance and needs</a:t>
            </a:r>
          </a:p>
          <a:p>
            <a:pPr lvl="0"/>
            <a:endParaRPr lang="en-GB"/>
          </a:p>
          <a:p>
            <a:pPr lvl="0"/>
            <a:r>
              <a:rPr lang="en-GB"/>
              <a:t>Insufficient counselling services for carers whose mental health is affected by their caring role; this is particularly important due to the impact and stress of caring role</a:t>
            </a:r>
          </a:p>
          <a:p>
            <a:pPr lvl="0"/>
            <a:endParaRPr lang="en-GB"/>
          </a:p>
          <a:p>
            <a:pPr lvl="0"/>
            <a:r>
              <a:rPr lang="en-GB"/>
              <a:t>Insufficient range, availability and flexibility of respite and short breaks for carers</a:t>
            </a:r>
          </a:p>
          <a:p>
            <a:pPr lvl="0"/>
            <a:endParaRPr lang="en-GB"/>
          </a:p>
          <a:p>
            <a:pPr lvl="0"/>
            <a:r>
              <a:rPr lang="en-GB"/>
              <a:t>Gap in support for substance misuse carers </a:t>
            </a:r>
          </a:p>
          <a:p>
            <a:pPr lvl="0"/>
            <a:endParaRPr lang="en-GB"/>
          </a:p>
          <a:p>
            <a:pPr lvl="0"/>
            <a:r>
              <a:rPr lang="en-GB"/>
              <a:t>Long-term, sustainable funding for carer support projects</a:t>
            </a:r>
          </a:p>
          <a:p>
            <a:pPr lvl="0"/>
            <a:endParaRPr lang="en-GB"/>
          </a:p>
          <a:p>
            <a:pPr lvl="0"/>
            <a:r>
              <a:rPr lang="en-GB"/>
              <a:t>Other feedback included negative effect of caring on health;</a:t>
            </a:r>
          </a:p>
          <a:p>
            <a:pPr lvl="0"/>
            <a:endParaRPr lang="en-GB"/>
          </a:p>
          <a:p>
            <a:pPr lvl="0"/>
            <a:r>
              <a:rPr lang="en-GB"/>
              <a:t>There was also discussions around the expectation of family support</a:t>
            </a:r>
          </a:p>
          <a:p>
            <a:pPr lvl="0"/>
            <a:endParaRPr lang="en-GB"/>
          </a:p>
          <a:p>
            <a:pPr lvl="0"/>
            <a:r>
              <a:rPr lang="en-GB"/>
              <a:t> caring is easier when there is good support from family and friends (although some carers seem to think that family cannot/should not have to support because they have their own lives to lead); wide variation between carers who feel well supported and carers who say they have no support. Many carers, unless given prompts, failed to see how their local community does/could help.</a:t>
            </a:r>
          </a:p>
          <a:p>
            <a:pPr lvl="0"/>
            <a:endParaRPr lang="en-GB"/>
          </a:p>
          <a:p>
            <a:pPr lvl="0"/>
            <a:r>
              <a:rPr lang="en-GB" b="1"/>
              <a:t>Need for services through the medium of Welsh</a:t>
            </a:r>
          </a:p>
          <a:p>
            <a:pPr lvl="0"/>
            <a:endParaRPr lang="en-GB"/>
          </a:p>
        </p:txBody>
      </p:sp>
      <p:sp>
        <p:nvSpPr>
          <p:cNvPr id="3" name="Slide Number Placeholder 3"/>
          <p:cNvSpPr txBox="1"/>
          <p:nvPr/>
        </p:nvSpPr>
        <p:spPr>
          <a:xfrm>
            <a:off x="3850437" y="9428579"/>
            <a:ext cx="2945657" cy="498055"/>
          </a:xfrm>
          <a:prstGeom prst="rect">
            <a:avLst/>
          </a:prstGeom>
          <a:noFill/>
          <a:ln>
            <a:noFill/>
          </a:ln>
        </p:spPr>
        <p:txBody>
          <a:bodyPr vert="horz" wrap="square" lIns="91440" tIns="45720" rIns="91440" bIns="45720"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8253983-DCFF-4FDF-9069-01E391CBD53C}" type="slidenum">
              <a:t>3</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2"/>
          <p:cNvSpPr txBox="1">
            <a:spLocks noGrp="1"/>
          </p:cNvSpPr>
          <p:nvPr>
            <p:ph type="body" sz="quarter" idx="1"/>
          </p:nvPr>
        </p:nvSpPr>
        <p:spPr/>
        <p:txBody>
          <a:bodyPr/>
          <a:lstStyle/>
          <a:p>
            <a:pPr lvl="0"/>
            <a:r>
              <a:rPr lang="en-GB"/>
              <a:t>Carers need the buy in from the Regional Partnership Boards, we don’t want to loose the work that has been achieved from the previous carer specific legislation , the SS&amp;WB Act could dilute carer needs if high level boards such as RPB don’t recognise the contribution that supports both health and social care services from carers</a:t>
            </a:r>
          </a:p>
          <a:p>
            <a:pPr lvl="0"/>
            <a:endParaRPr lang="en-GB"/>
          </a:p>
          <a:p>
            <a:pPr lvl="0"/>
            <a:r>
              <a:rPr lang="en-GB"/>
              <a:t>There are clear areas that interlink across health and social care, </a:t>
            </a:r>
            <a:r>
              <a:rPr lang="en-GB" b="1"/>
              <a:t>could we start with these to get the ball rolling for joint commissioning ?</a:t>
            </a:r>
            <a:r>
              <a:rPr lang="en-GB"/>
              <a:t>, flexible respite, counselling , early identification – there are many examples of good practice across North Wales where carer centres are working collaboratively with local authorities and health to achieve good outcomes for carers and preventing carer breakdown,</a:t>
            </a:r>
          </a:p>
          <a:p>
            <a:pPr lvl="0"/>
            <a:endParaRPr lang="en-GB"/>
          </a:p>
          <a:p>
            <a:pPr lvl="0"/>
            <a:r>
              <a:rPr lang="en-GB"/>
              <a:t> but services are different in each area and there needs to be equality of services for carers  in all areas.</a:t>
            </a:r>
          </a:p>
          <a:p>
            <a:pPr lvl="0"/>
            <a:endParaRPr lang="en-GB"/>
          </a:p>
          <a:p>
            <a:pPr lvl="0"/>
            <a:r>
              <a:rPr lang="en-GB"/>
              <a:t>The commissioners know the detail of these projects, could the knowledge of the commissioners and their partners be utilised to feed up the recommendations to the RPB’s  discussions that I have had over the last week have been around how we feed this information to the RPB’s in a manageable format was to have pre meetings with the commissioners and partners and a representative attend the RPBs with the detail of the discussions </a:t>
            </a:r>
          </a:p>
          <a:p>
            <a:pPr lvl="0"/>
            <a:endParaRPr lang="en-GB"/>
          </a:p>
          <a:p>
            <a:pPr lvl="0"/>
            <a:r>
              <a:rPr lang="en-GB"/>
              <a:t>Could representatives from key partnerships groups such as the carer strategy groups, disability groups, older people, mental health and children and young people be invited in turn to the RPB  to feed in the current concerns and issues that are being discussed at local levels with service user, carer representation and a variety of third sector partners?</a:t>
            </a:r>
          </a:p>
          <a:p>
            <a:pPr lvl="0"/>
            <a:endParaRPr lang="en-GB"/>
          </a:p>
          <a:p>
            <a:pPr lvl="0"/>
            <a:r>
              <a:rPr lang="en-GB"/>
              <a:t>And do we need to wait for the population needs assessments to be finalised?  Carer are a priority area we know what carers have stated they need to help them sustain their caring roles , </a:t>
            </a:r>
            <a:r>
              <a:rPr lang="en-GB" b="1"/>
              <a:t>which we know </a:t>
            </a:r>
            <a:r>
              <a:rPr lang="en-GB"/>
              <a:t>are crucial in supporting statutory services , can we get ahead of the game and get some joint commissioning  process in place for carers to ensure that their health and wellbeing isn’t neglected due to  changes in legislation .  </a:t>
            </a:r>
          </a:p>
        </p:txBody>
      </p:sp>
      <p:sp>
        <p:nvSpPr>
          <p:cNvPr id="3" name="Slide Number Placeholder 3"/>
          <p:cNvSpPr txBox="1"/>
          <p:nvPr/>
        </p:nvSpPr>
        <p:spPr>
          <a:xfrm>
            <a:off x="3850437" y="9428579"/>
            <a:ext cx="2945657" cy="498055"/>
          </a:xfrm>
          <a:prstGeom prst="rect">
            <a:avLst/>
          </a:prstGeom>
          <a:noFill/>
          <a:ln>
            <a:noFill/>
          </a:ln>
        </p:spPr>
        <p:txBody>
          <a:bodyPr vert="horz" wrap="square" lIns="91440" tIns="45720" rIns="91440" bIns="45720"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F42BB39-4410-4F0C-8EF1-5153936FCD99}" type="slidenum">
              <a:t>4</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2"/>
          <p:cNvSpPr txBox="1">
            <a:spLocks noGrp="1"/>
          </p:cNvSpPr>
          <p:nvPr>
            <p:ph type="body" sz="quarter" idx="1"/>
          </p:nvPr>
        </p:nvSpPr>
        <p:spPr/>
        <p:txBody>
          <a:bodyPr/>
          <a:lstStyle/>
          <a:p>
            <a:endParaRPr lang="en-GB"/>
          </a:p>
        </p:txBody>
      </p:sp>
      <p:sp>
        <p:nvSpPr>
          <p:cNvPr id="3" name="Slide Number Placeholder 3"/>
          <p:cNvSpPr txBox="1"/>
          <p:nvPr/>
        </p:nvSpPr>
        <p:spPr>
          <a:xfrm>
            <a:off x="3850437" y="9428579"/>
            <a:ext cx="2945657" cy="498055"/>
          </a:xfrm>
          <a:prstGeom prst="rect">
            <a:avLst/>
          </a:prstGeom>
          <a:noFill/>
          <a:ln>
            <a:noFill/>
          </a:ln>
        </p:spPr>
        <p:txBody>
          <a:bodyPr vert="horz" wrap="square" lIns="91440" tIns="45720" rIns="91440" bIns="45720"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64EDD65-B52B-49E9-9EAF-E4C9C4C18D43}" type="slidenum">
              <a:t>5</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2"/>
          <p:cNvSpPr txBox="1">
            <a:spLocks noGrp="1"/>
          </p:cNvSpPr>
          <p:nvPr>
            <p:ph type="body" sz="quarter" idx="1"/>
          </p:nvPr>
        </p:nvSpPr>
        <p:spPr/>
        <p:txBody>
          <a:bodyPr/>
          <a:lstStyle/>
          <a:p>
            <a:endParaRPr lang="en-GB"/>
          </a:p>
        </p:txBody>
      </p:sp>
      <p:sp>
        <p:nvSpPr>
          <p:cNvPr id="3" name="Slide Number Placeholder 3"/>
          <p:cNvSpPr txBox="1"/>
          <p:nvPr/>
        </p:nvSpPr>
        <p:spPr>
          <a:xfrm>
            <a:off x="3850437" y="9428579"/>
            <a:ext cx="2945657" cy="498055"/>
          </a:xfrm>
          <a:prstGeom prst="rect">
            <a:avLst/>
          </a:prstGeom>
          <a:noFill/>
          <a:ln>
            <a:noFill/>
          </a:ln>
        </p:spPr>
        <p:txBody>
          <a:bodyPr vert="horz" wrap="square" lIns="91440" tIns="45720" rIns="91440" bIns="45720"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F0FC3A0-15B9-4278-867C-8B0BCFD6781A}" type="slidenum">
              <a:t>6</a:t>
            </a:fld>
            <a:endParaRPr lang="en-GB" sz="1200" b="0" i="0" u="none" strike="noStrike" kern="1200" cap="none" spc="0" baseline="0">
              <a:solidFill>
                <a:srgbClr val="000000"/>
              </a:solidFill>
              <a:uFillTx/>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9BAFB5"/>
        </a:solidFill>
        <a:effectLst/>
      </p:bgPr>
    </p:bg>
    <p:spTree>
      <p:nvGrpSpPr>
        <p:cNvPr id="1" name=""/>
        <p:cNvGrpSpPr/>
        <p:nvPr/>
      </p:nvGrpSpPr>
      <p:grpSpPr>
        <a:xfrm>
          <a:off x="0" y="0"/>
          <a:ext cx="0" cy="0"/>
          <a:chOff x="0" y="0"/>
          <a:chExt cx="0" cy="0"/>
        </a:xfrm>
      </p:grpSpPr>
      <p:sp>
        <p:nvSpPr>
          <p:cNvPr id="2" name="Title 1"/>
          <p:cNvSpPr txBox="1">
            <a:spLocks noGrp="1"/>
          </p:cNvSpPr>
          <p:nvPr>
            <p:ph type="ctrTitle"/>
          </p:nvPr>
        </p:nvSpPr>
        <p:spPr>
          <a:xfrm>
            <a:off x="1600200" y="2386739"/>
            <a:ext cx="8991596" cy="1645920"/>
          </a:xfrm>
          <a:ln w="38103">
            <a:solidFill>
              <a:srgbClr val="404040"/>
            </a:solidFill>
            <a:prstDash val="solid"/>
            <a:miter/>
          </a:ln>
        </p:spPr>
        <p:txBody>
          <a:bodyPr lIns="274320" rIns="274320"/>
          <a:lstStyle>
            <a:lvl1pPr>
              <a:defRPr sz="3800"/>
            </a:lvl1pPr>
          </a:lstStyle>
          <a:p>
            <a:pPr lvl="0"/>
            <a:r>
              <a:rPr lang="en-US"/>
              <a:t>Click to edit Master title style</a:t>
            </a:r>
          </a:p>
        </p:txBody>
      </p:sp>
      <p:sp>
        <p:nvSpPr>
          <p:cNvPr id="3" name="Subtitle 2"/>
          <p:cNvSpPr txBox="1">
            <a:spLocks noGrp="1"/>
          </p:cNvSpPr>
          <p:nvPr>
            <p:ph type="subTitle" idx="1"/>
          </p:nvPr>
        </p:nvSpPr>
        <p:spPr>
          <a:xfrm>
            <a:off x="2695194" y="4352543"/>
            <a:ext cx="6801608" cy="1239889"/>
          </a:xfrm>
        </p:spPr>
        <p:txBody>
          <a:bodyPr anchorCtr="1"/>
          <a:lstStyle>
            <a:lvl1pPr marL="0" indent="0" algn="ctr">
              <a:buNone/>
              <a:defRPr sz="2000">
                <a:solidFill>
                  <a:srgbClr val="FFFFFF"/>
                </a:solidFill>
              </a:defRPr>
            </a:lvl1pPr>
          </a:lstStyle>
          <a:p>
            <a:pPr lvl="0"/>
            <a:r>
              <a:rPr lang="en-US"/>
              <a:t>Click to edit Master subtitle style</a:t>
            </a:r>
          </a:p>
        </p:txBody>
      </p:sp>
      <p:sp>
        <p:nvSpPr>
          <p:cNvPr id="4" name="Date Placeholder 6"/>
          <p:cNvSpPr txBox="1">
            <a:spLocks noGrp="1"/>
          </p:cNvSpPr>
          <p:nvPr>
            <p:ph type="dt" sz="half" idx="7"/>
          </p:nvPr>
        </p:nvSpPr>
        <p:spPr/>
        <p:txBody>
          <a:bodyPr/>
          <a:lstStyle>
            <a:lvl1pPr>
              <a:defRPr>
                <a:solidFill>
                  <a:srgbClr val="FFFFFF"/>
                </a:solidFill>
              </a:defRPr>
            </a:lvl1pPr>
          </a:lstStyle>
          <a:p>
            <a:pPr lvl="0"/>
            <a:fld id="{BFB39ECE-B8A5-4B9B-B668-7BD711792FF8}" type="datetime1">
              <a:rPr lang="en-US"/>
              <a:pPr lvl="0"/>
              <a:t>11/8/2016</a:t>
            </a:fld>
            <a:endParaRPr lang="en-US"/>
          </a:p>
        </p:txBody>
      </p:sp>
      <p:sp>
        <p:nvSpPr>
          <p:cNvPr id="5" name="Footer Placeholder 7"/>
          <p:cNvSpPr txBox="1">
            <a:spLocks noGrp="1"/>
          </p:cNvSpPr>
          <p:nvPr>
            <p:ph type="ftr" sz="quarter" idx="9"/>
          </p:nvPr>
        </p:nvSpPr>
        <p:spPr/>
        <p:txBody>
          <a:bodyPr/>
          <a:lstStyle>
            <a:lvl1pPr>
              <a:defRPr>
                <a:solidFill>
                  <a:srgbClr val="FFFFFF"/>
                </a:solidFill>
              </a:defRPr>
            </a:lvl1pPr>
          </a:lstStyle>
          <a:p>
            <a:pPr lvl="0"/>
            <a:endParaRPr lang="en-US"/>
          </a:p>
        </p:txBody>
      </p:sp>
      <p:sp>
        <p:nvSpPr>
          <p:cNvPr id="6" name="Slide Number Placeholder 8"/>
          <p:cNvSpPr txBox="1">
            <a:spLocks noGrp="1"/>
          </p:cNvSpPr>
          <p:nvPr>
            <p:ph type="sldNum" sz="quarter" idx="8"/>
          </p:nvPr>
        </p:nvSpPr>
        <p:spPr/>
        <p:txBody>
          <a:bodyPr/>
          <a:lstStyle>
            <a:lvl1pPr>
              <a:defRPr/>
            </a:lvl1pPr>
          </a:lstStyle>
          <a:p>
            <a:pPr lvl="0"/>
            <a:fld id="{3DA24E01-9506-4CF5-BE62-5F074413F002}" type="slidenum">
              <a:t>‹#›</a:t>
            </a:fld>
            <a:endParaRPr lang="en-US"/>
          </a:p>
        </p:txBody>
      </p:sp>
    </p:spTree>
    <p:extLst>
      <p:ext uri="{BB962C8B-B14F-4D97-AF65-F5344CB8AC3E}">
        <p14:creationId xmlns:p14="http://schemas.microsoft.com/office/powerpoint/2010/main" val="10300256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12D431F7-89E8-427E-A87A-4FFDAAB36DFD}" type="datetime1">
              <a:rPr lang="en-US"/>
              <a:pPr lvl="0"/>
              <a:t>11/8/2016</a:t>
            </a:fld>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9D70D9DC-8E65-4346-8ACB-0432B39E9CDF}" type="slidenum">
              <a:t>‹#›</a:t>
            </a:fld>
            <a:endParaRPr lang="en-US"/>
          </a:p>
        </p:txBody>
      </p:sp>
    </p:spTree>
    <p:extLst>
      <p:ext uri="{BB962C8B-B14F-4D97-AF65-F5344CB8AC3E}">
        <p14:creationId xmlns:p14="http://schemas.microsoft.com/office/powerpoint/2010/main" val="8169932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653113" y="937259"/>
            <a:ext cx="1298603" cy="4983480"/>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2231135" y="937259"/>
            <a:ext cx="6198489" cy="4983480"/>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CCD6C731-4154-4C34-8D0E-87C019F4236D}" type="datetime1">
              <a:rPr lang="en-US"/>
              <a:pPr lvl="0"/>
              <a:t>11/8/2016</a:t>
            </a:fld>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A75BCE6A-8AFA-47C4-ACBC-A0603219BDB3}" type="slidenum">
              <a:t>‹#›</a:t>
            </a:fld>
            <a:endParaRPr lang="en-US"/>
          </a:p>
        </p:txBody>
      </p:sp>
    </p:spTree>
    <p:extLst>
      <p:ext uri="{BB962C8B-B14F-4D97-AF65-F5344CB8AC3E}">
        <p14:creationId xmlns:p14="http://schemas.microsoft.com/office/powerpoint/2010/main" val="2864383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p:cNvSpPr txBox="1">
            <a:spLocks noGrp="1"/>
          </p:cNvSpPr>
          <p:nvPr>
            <p:ph type="dt" sz="half" idx="7"/>
          </p:nvPr>
        </p:nvSpPr>
        <p:spPr/>
        <p:txBody>
          <a:bodyPr/>
          <a:lstStyle>
            <a:lvl1pPr>
              <a:defRPr/>
            </a:lvl1pPr>
          </a:lstStyle>
          <a:p>
            <a:pPr lvl="0"/>
            <a:fld id="{61F91DF5-4FB7-460A-87E4-0AA693BEF4F7}" type="datetime1">
              <a:rPr lang="en-US"/>
              <a:pPr lvl="0"/>
              <a:t>11/8/2016</a:t>
            </a:fld>
            <a:endParaRPr lang="en-US"/>
          </a:p>
        </p:txBody>
      </p:sp>
      <p:sp>
        <p:nvSpPr>
          <p:cNvPr id="5" name="Footer Placeholder 7"/>
          <p:cNvSpPr txBox="1">
            <a:spLocks noGrp="1"/>
          </p:cNvSpPr>
          <p:nvPr>
            <p:ph type="ftr" sz="quarter" idx="9"/>
          </p:nvPr>
        </p:nvSpPr>
        <p:spPr/>
        <p:txBody>
          <a:bodyPr/>
          <a:lstStyle>
            <a:lvl1pPr>
              <a:defRPr/>
            </a:lvl1pPr>
          </a:lstStyle>
          <a:p>
            <a:pPr lvl="0"/>
            <a:endParaRPr lang="en-US"/>
          </a:p>
        </p:txBody>
      </p:sp>
      <p:sp>
        <p:nvSpPr>
          <p:cNvPr id="6" name="Slide Number Placeholder 8"/>
          <p:cNvSpPr txBox="1">
            <a:spLocks noGrp="1"/>
          </p:cNvSpPr>
          <p:nvPr>
            <p:ph type="sldNum" sz="quarter" idx="8"/>
          </p:nvPr>
        </p:nvSpPr>
        <p:spPr/>
        <p:txBody>
          <a:bodyPr/>
          <a:lstStyle>
            <a:lvl1pPr>
              <a:defRPr/>
            </a:lvl1pPr>
          </a:lstStyle>
          <a:p>
            <a:pPr lvl="0"/>
            <a:fld id="{DECC037E-D98B-40A6-AD69-8DB6C57B19A4}" type="slidenum">
              <a:t>‹#›</a:t>
            </a:fld>
            <a:endParaRPr lang="en-US"/>
          </a:p>
        </p:txBody>
      </p:sp>
    </p:spTree>
    <p:extLst>
      <p:ext uri="{BB962C8B-B14F-4D97-AF65-F5344CB8AC3E}">
        <p14:creationId xmlns:p14="http://schemas.microsoft.com/office/powerpoint/2010/main" val="32186285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F6A21D"/>
        </a:solid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1600200" y="2386739"/>
            <a:ext cx="8991596" cy="1645920"/>
          </a:xfrm>
          <a:ln w="38103">
            <a:solidFill>
              <a:srgbClr val="404040"/>
            </a:solidFill>
            <a:prstDash val="solid"/>
            <a:miter/>
          </a:ln>
        </p:spPr>
        <p:txBody>
          <a:bodyPr lIns="274320" rIns="274320"/>
          <a:lstStyle>
            <a:lvl1pPr>
              <a:defRPr sz="3800"/>
            </a:lvl1pPr>
          </a:lstStyle>
          <a:p>
            <a:pPr lvl="0"/>
            <a:r>
              <a:rPr lang="en-US"/>
              <a:t>Click to edit Master title style</a:t>
            </a:r>
          </a:p>
        </p:txBody>
      </p:sp>
      <p:sp>
        <p:nvSpPr>
          <p:cNvPr id="3" name="Text Placeholder 2"/>
          <p:cNvSpPr txBox="1">
            <a:spLocks noGrp="1"/>
          </p:cNvSpPr>
          <p:nvPr>
            <p:ph type="body" idx="1"/>
          </p:nvPr>
        </p:nvSpPr>
        <p:spPr>
          <a:xfrm>
            <a:off x="2695194" y="4352461"/>
            <a:ext cx="6801608" cy="1265081"/>
          </a:xfrm>
        </p:spPr>
        <p:txBody>
          <a:bodyPr anchorCtr="1"/>
          <a:lstStyle>
            <a:lvl1pPr marL="0" indent="0">
              <a:buNone/>
              <a:defRPr sz="2000">
                <a:solidFill>
                  <a:srgbClr val="FFFFFF"/>
                </a:solidFill>
              </a:defRPr>
            </a:lvl1pPr>
          </a:lstStyle>
          <a:p>
            <a:pPr lvl="0"/>
            <a:r>
              <a:rPr lang="en-US"/>
              <a:t>Edit Master text styles</a:t>
            </a:r>
          </a:p>
        </p:txBody>
      </p:sp>
      <p:sp>
        <p:nvSpPr>
          <p:cNvPr id="4" name="Date Placeholder 6"/>
          <p:cNvSpPr txBox="1">
            <a:spLocks noGrp="1"/>
          </p:cNvSpPr>
          <p:nvPr>
            <p:ph type="dt" sz="half" idx="7"/>
          </p:nvPr>
        </p:nvSpPr>
        <p:spPr/>
        <p:txBody>
          <a:bodyPr/>
          <a:lstStyle>
            <a:lvl1pPr>
              <a:defRPr>
                <a:solidFill>
                  <a:srgbClr val="FFFFFF"/>
                </a:solidFill>
              </a:defRPr>
            </a:lvl1pPr>
          </a:lstStyle>
          <a:p>
            <a:pPr lvl="0"/>
            <a:fld id="{209E0EB6-A467-4406-AD21-4262709C69FC}" type="datetime1">
              <a:rPr lang="en-US"/>
              <a:pPr lvl="0"/>
              <a:t>11/8/2016</a:t>
            </a:fld>
            <a:endParaRPr lang="en-US"/>
          </a:p>
        </p:txBody>
      </p:sp>
      <p:sp>
        <p:nvSpPr>
          <p:cNvPr id="5" name="Footer Placeholder 7"/>
          <p:cNvSpPr txBox="1">
            <a:spLocks noGrp="1"/>
          </p:cNvSpPr>
          <p:nvPr>
            <p:ph type="ftr" sz="quarter" idx="9"/>
          </p:nvPr>
        </p:nvSpPr>
        <p:spPr/>
        <p:txBody>
          <a:bodyPr/>
          <a:lstStyle>
            <a:lvl1pPr>
              <a:defRPr>
                <a:solidFill>
                  <a:srgbClr val="FFFFFF"/>
                </a:solidFill>
              </a:defRPr>
            </a:lvl1pPr>
          </a:lstStyle>
          <a:p>
            <a:pPr lvl="0"/>
            <a:endParaRPr lang="en-US"/>
          </a:p>
        </p:txBody>
      </p:sp>
      <p:sp>
        <p:nvSpPr>
          <p:cNvPr id="6" name="Slide Number Placeholder 8"/>
          <p:cNvSpPr txBox="1">
            <a:spLocks noGrp="1"/>
          </p:cNvSpPr>
          <p:nvPr>
            <p:ph type="sldNum" sz="quarter" idx="8"/>
          </p:nvPr>
        </p:nvSpPr>
        <p:spPr/>
        <p:txBody>
          <a:bodyPr/>
          <a:lstStyle>
            <a:lvl1pPr>
              <a:defRPr/>
            </a:lvl1pPr>
          </a:lstStyle>
          <a:p>
            <a:pPr lvl="0"/>
            <a:fld id="{73C56FDA-3C43-4CB1-806C-1FB354A4A57E}" type="slidenum">
              <a:t>‹#›</a:t>
            </a:fld>
            <a:endParaRPr lang="en-US"/>
          </a:p>
        </p:txBody>
      </p:sp>
    </p:spTree>
    <p:extLst>
      <p:ext uri="{BB962C8B-B14F-4D97-AF65-F5344CB8AC3E}">
        <p14:creationId xmlns:p14="http://schemas.microsoft.com/office/powerpoint/2010/main" val="4302508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1581911" y="2638043"/>
            <a:ext cx="4271775" cy="31019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6338319" y="2638043"/>
            <a:ext cx="4270247" cy="31019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p:cNvSpPr txBox="1">
            <a:spLocks noGrp="1"/>
          </p:cNvSpPr>
          <p:nvPr>
            <p:ph type="dt" sz="half" idx="7"/>
          </p:nvPr>
        </p:nvSpPr>
        <p:spPr/>
        <p:txBody>
          <a:bodyPr/>
          <a:lstStyle>
            <a:lvl1pPr>
              <a:defRPr/>
            </a:lvl1pPr>
          </a:lstStyle>
          <a:p>
            <a:pPr lvl="0"/>
            <a:fld id="{409DE7F4-2BB8-4B44-B00B-8E5D78EE918D}" type="datetime1">
              <a:rPr lang="en-US"/>
              <a:pPr lvl="0"/>
              <a:t>11/8/2016</a:t>
            </a:fld>
            <a:endParaRPr lang="en-US"/>
          </a:p>
        </p:txBody>
      </p:sp>
      <p:sp>
        <p:nvSpPr>
          <p:cNvPr id="6" name="Footer Placeholder 8"/>
          <p:cNvSpPr txBox="1">
            <a:spLocks noGrp="1"/>
          </p:cNvSpPr>
          <p:nvPr>
            <p:ph type="ftr" sz="quarter" idx="9"/>
          </p:nvPr>
        </p:nvSpPr>
        <p:spPr/>
        <p:txBody>
          <a:bodyPr/>
          <a:lstStyle>
            <a:lvl1pPr>
              <a:defRPr/>
            </a:lvl1pPr>
          </a:lstStyle>
          <a:p>
            <a:pPr lvl="0"/>
            <a:endParaRPr lang="en-US"/>
          </a:p>
        </p:txBody>
      </p:sp>
      <p:sp>
        <p:nvSpPr>
          <p:cNvPr id="7" name="Slide Number Placeholder 9"/>
          <p:cNvSpPr txBox="1">
            <a:spLocks noGrp="1"/>
          </p:cNvSpPr>
          <p:nvPr>
            <p:ph type="sldNum" sz="quarter" idx="8"/>
          </p:nvPr>
        </p:nvSpPr>
        <p:spPr/>
        <p:txBody>
          <a:bodyPr/>
          <a:lstStyle>
            <a:lvl1pPr>
              <a:defRPr/>
            </a:lvl1pPr>
          </a:lstStyle>
          <a:p>
            <a:pPr lvl="0"/>
            <a:fld id="{6ABED296-2808-4396-8736-C28608480F87}" type="slidenum">
              <a:t>‹#›</a:t>
            </a:fld>
            <a:endParaRPr lang="en-US"/>
          </a:p>
        </p:txBody>
      </p:sp>
    </p:spTree>
    <p:extLst>
      <p:ext uri="{BB962C8B-B14F-4D97-AF65-F5344CB8AC3E}">
        <p14:creationId xmlns:p14="http://schemas.microsoft.com/office/powerpoint/2010/main" val="36897090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ext Placeholder 2"/>
          <p:cNvSpPr txBox="1">
            <a:spLocks noGrp="1"/>
          </p:cNvSpPr>
          <p:nvPr>
            <p:ph type="body" idx="1"/>
          </p:nvPr>
        </p:nvSpPr>
        <p:spPr>
          <a:xfrm>
            <a:off x="1583439" y="2313431"/>
            <a:ext cx="4270247" cy="704088"/>
          </a:xfrm>
        </p:spPr>
        <p:txBody>
          <a:bodyPr anchor="b" anchorCtr="1"/>
          <a:lstStyle>
            <a:lvl1pPr marL="0" indent="0" algn="ctr">
              <a:buNone/>
              <a:defRPr sz="1900" cap="all" spc="100">
                <a:solidFill>
                  <a:srgbClr val="6B8891"/>
                </a:solidFill>
              </a:defRPr>
            </a:lvl1pPr>
          </a:lstStyle>
          <a:p>
            <a:pPr lvl="0"/>
            <a:r>
              <a:rPr lang="en-US"/>
              <a:t>Edit Master text styles</a:t>
            </a:r>
          </a:p>
        </p:txBody>
      </p:sp>
      <p:sp>
        <p:nvSpPr>
          <p:cNvPr id="3" name="Content Placeholder 3"/>
          <p:cNvSpPr txBox="1">
            <a:spLocks noGrp="1"/>
          </p:cNvSpPr>
          <p:nvPr>
            <p:ph idx="2"/>
          </p:nvPr>
        </p:nvSpPr>
        <p:spPr>
          <a:xfrm>
            <a:off x="1583439" y="3143250"/>
            <a:ext cx="4270247" cy="2596777"/>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5"/>
          <p:cNvSpPr txBox="1">
            <a:spLocks noGrp="1"/>
          </p:cNvSpPr>
          <p:nvPr>
            <p:ph idx="4"/>
          </p:nvPr>
        </p:nvSpPr>
        <p:spPr>
          <a:xfrm>
            <a:off x="6338319" y="3143250"/>
            <a:ext cx="4253487" cy="2596777"/>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6338319" y="2313431"/>
            <a:ext cx="4270247" cy="704088"/>
          </a:xfrm>
        </p:spPr>
        <p:txBody>
          <a:bodyPr anchor="b" anchorCtr="1"/>
          <a:lstStyle>
            <a:lvl1pPr marL="0" indent="0" algn="ctr">
              <a:buNone/>
              <a:defRPr sz="1900" cap="all" spc="100">
                <a:solidFill>
                  <a:srgbClr val="6B8891"/>
                </a:solidFill>
              </a:defRPr>
            </a:lvl1pPr>
          </a:lstStyle>
          <a:p>
            <a:pPr lvl="0"/>
            <a:r>
              <a:rPr lang="en-US"/>
              <a:t>Edit Master text styles</a:t>
            </a:r>
          </a:p>
        </p:txBody>
      </p:sp>
      <p:sp>
        <p:nvSpPr>
          <p:cNvPr id="6" name="Date Placeholder 6"/>
          <p:cNvSpPr txBox="1">
            <a:spLocks noGrp="1"/>
          </p:cNvSpPr>
          <p:nvPr>
            <p:ph type="dt" sz="half" idx="7"/>
          </p:nvPr>
        </p:nvSpPr>
        <p:spPr/>
        <p:txBody>
          <a:bodyPr/>
          <a:lstStyle>
            <a:lvl1pPr>
              <a:defRPr/>
            </a:lvl1pPr>
          </a:lstStyle>
          <a:p>
            <a:pPr lvl="0"/>
            <a:fld id="{FDD07D8B-9A0C-4799-9768-435B34B2CE71}" type="datetime1">
              <a:rPr lang="en-US"/>
              <a:pPr lvl="0"/>
              <a:t>11/8/2016</a:t>
            </a:fld>
            <a:endParaRPr lang="en-US"/>
          </a:p>
        </p:txBody>
      </p:sp>
      <p:sp>
        <p:nvSpPr>
          <p:cNvPr id="7" name="Footer Placeholder 7"/>
          <p:cNvSpPr txBox="1">
            <a:spLocks noGrp="1"/>
          </p:cNvSpPr>
          <p:nvPr>
            <p:ph type="ftr" sz="quarter" idx="9"/>
          </p:nvPr>
        </p:nvSpPr>
        <p:spPr/>
        <p:txBody>
          <a:bodyPr/>
          <a:lstStyle>
            <a:lvl1pPr>
              <a:defRPr/>
            </a:lvl1pPr>
          </a:lstStyle>
          <a:p>
            <a:pPr lvl="0"/>
            <a:endParaRPr lang="en-US"/>
          </a:p>
        </p:txBody>
      </p:sp>
      <p:sp>
        <p:nvSpPr>
          <p:cNvPr id="8" name="Slide Number Placeholder 8"/>
          <p:cNvSpPr txBox="1">
            <a:spLocks noGrp="1"/>
          </p:cNvSpPr>
          <p:nvPr>
            <p:ph type="sldNum" sz="quarter" idx="8"/>
          </p:nvPr>
        </p:nvSpPr>
        <p:spPr/>
        <p:txBody>
          <a:bodyPr/>
          <a:lstStyle>
            <a:lvl1pPr>
              <a:defRPr/>
            </a:lvl1pPr>
          </a:lstStyle>
          <a:p>
            <a:pPr lvl="0"/>
            <a:fld id="{2558B157-06D6-411B-9F8D-EDCD24D3F451}" type="slidenum">
              <a:t>‹#›</a:t>
            </a:fld>
            <a:endParaRPr lang="en-US"/>
          </a:p>
        </p:txBody>
      </p:sp>
      <p:sp>
        <p:nvSpPr>
          <p:cNvPr id="9" name="Title 9"/>
          <p:cNvSpPr txBox="1">
            <a:spLocks noGrp="1"/>
          </p:cNvSpPr>
          <p:nvPr>
            <p:ph type="title"/>
          </p:nvPr>
        </p:nvSpPr>
        <p:spPr/>
        <p:txBody>
          <a:bodyPr/>
          <a:lstStyle>
            <a:lvl1pPr>
              <a:defRPr/>
            </a:lvl1pPr>
          </a:lstStyle>
          <a:p>
            <a:pPr lvl="0"/>
            <a:r>
              <a:rPr lang="en-US"/>
              <a:t>Click to edit Master title style</a:t>
            </a:r>
          </a:p>
        </p:txBody>
      </p:sp>
    </p:spTree>
    <p:extLst>
      <p:ext uri="{BB962C8B-B14F-4D97-AF65-F5344CB8AC3E}">
        <p14:creationId xmlns:p14="http://schemas.microsoft.com/office/powerpoint/2010/main" val="38746098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2"/>
          <p:cNvSpPr txBox="1">
            <a:spLocks noGrp="1"/>
          </p:cNvSpPr>
          <p:nvPr>
            <p:ph type="dt" sz="half" idx="7"/>
          </p:nvPr>
        </p:nvSpPr>
        <p:spPr/>
        <p:txBody>
          <a:bodyPr/>
          <a:lstStyle>
            <a:lvl1pPr>
              <a:defRPr/>
            </a:lvl1pPr>
          </a:lstStyle>
          <a:p>
            <a:pPr lvl="0"/>
            <a:fld id="{F354E898-0BC2-4F38-9B9D-388A1DCC60C7}" type="datetime1">
              <a:rPr lang="en-US"/>
              <a:pPr lvl="0"/>
              <a:t>11/8/2016</a:t>
            </a:fld>
            <a:endParaRPr lang="en-US"/>
          </a:p>
        </p:txBody>
      </p:sp>
      <p:sp>
        <p:nvSpPr>
          <p:cNvPr id="4" name="Footer Placeholder 3"/>
          <p:cNvSpPr txBox="1">
            <a:spLocks noGrp="1"/>
          </p:cNvSpPr>
          <p:nvPr>
            <p:ph type="ftr" sz="quarter" idx="9"/>
          </p:nvPr>
        </p:nvSpPr>
        <p:spPr/>
        <p:txBody>
          <a:bodyPr/>
          <a:lstStyle>
            <a:lvl1pPr>
              <a:defRPr/>
            </a:lvl1pPr>
          </a:lstStyle>
          <a:p>
            <a:pPr lvl="0"/>
            <a:endParaRPr lang="en-US"/>
          </a:p>
        </p:txBody>
      </p:sp>
      <p:sp>
        <p:nvSpPr>
          <p:cNvPr id="5" name="Slide Number Placeholder 4"/>
          <p:cNvSpPr txBox="1">
            <a:spLocks noGrp="1"/>
          </p:cNvSpPr>
          <p:nvPr>
            <p:ph type="sldNum" sz="quarter" idx="8"/>
          </p:nvPr>
        </p:nvSpPr>
        <p:spPr/>
        <p:txBody>
          <a:bodyPr/>
          <a:lstStyle>
            <a:lvl1pPr>
              <a:defRPr/>
            </a:lvl1pPr>
          </a:lstStyle>
          <a:p>
            <a:pPr lvl="0"/>
            <a:fld id="{38CBE845-1644-4431-A282-F9182E33515F}" type="slidenum">
              <a:t>‹#›</a:t>
            </a:fld>
            <a:endParaRPr lang="en-US"/>
          </a:p>
        </p:txBody>
      </p:sp>
    </p:spTree>
    <p:extLst>
      <p:ext uri="{BB962C8B-B14F-4D97-AF65-F5344CB8AC3E}">
        <p14:creationId xmlns:p14="http://schemas.microsoft.com/office/powerpoint/2010/main" val="20466383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5C2B7A46-3329-48A6-9661-AFE1F0163205}" type="datetime1">
              <a:rPr lang="en-US"/>
              <a:pPr lvl="0"/>
              <a:t>11/8/2016</a:t>
            </a:fld>
            <a:endParaRPr lang="en-US"/>
          </a:p>
        </p:txBody>
      </p:sp>
      <p:sp>
        <p:nvSpPr>
          <p:cNvPr id="3" name="Footer Placeholder 2"/>
          <p:cNvSpPr txBox="1">
            <a:spLocks noGrp="1"/>
          </p:cNvSpPr>
          <p:nvPr>
            <p:ph type="ftr" sz="quarter" idx="9"/>
          </p:nvPr>
        </p:nvSpPr>
        <p:spPr/>
        <p:txBody>
          <a:bodyPr/>
          <a:lstStyle>
            <a:lvl1pPr>
              <a:defRPr/>
            </a:lvl1pPr>
          </a:lstStyle>
          <a:p>
            <a:pPr lvl="0"/>
            <a:endParaRPr lang="en-US"/>
          </a:p>
        </p:txBody>
      </p:sp>
      <p:sp>
        <p:nvSpPr>
          <p:cNvPr id="4" name="Slide Number Placeholder 3"/>
          <p:cNvSpPr txBox="1">
            <a:spLocks noGrp="1"/>
          </p:cNvSpPr>
          <p:nvPr>
            <p:ph type="sldNum" sz="quarter" idx="8"/>
          </p:nvPr>
        </p:nvSpPr>
        <p:spPr/>
        <p:txBody>
          <a:bodyPr/>
          <a:lstStyle>
            <a:lvl1pPr>
              <a:defRPr/>
            </a:lvl1pPr>
          </a:lstStyle>
          <a:p>
            <a:pPr lvl="0"/>
            <a:fld id="{D433E645-B638-40E6-B195-14FBC3F70B11}" type="slidenum">
              <a:t>‹#›</a:t>
            </a:fld>
            <a:endParaRPr lang="en-US"/>
          </a:p>
        </p:txBody>
      </p:sp>
    </p:spTree>
    <p:extLst>
      <p:ext uri="{BB962C8B-B14F-4D97-AF65-F5344CB8AC3E}">
        <p14:creationId xmlns:p14="http://schemas.microsoft.com/office/powerpoint/2010/main" val="40311825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25"/>
          <p:cNvSpPr/>
          <p:nvPr/>
        </p:nvSpPr>
        <p:spPr>
          <a:xfrm>
            <a:off x="0" y="0"/>
            <a:ext cx="6096003" cy="6858000"/>
          </a:xfrm>
          <a:prstGeom prst="rect">
            <a:avLst/>
          </a:prstGeom>
          <a:solidFill>
            <a:srgbClr val="9BAFB5"/>
          </a:solidFill>
          <a:ln>
            <a:noFill/>
            <a:prstDash val="solid"/>
          </a:ln>
        </p:spPr>
        <p:txBody>
          <a:bodyPr vert="horz" wrap="square" lIns="0" tIns="0" rIns="0" bIns="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3" name="Title 1"/>
          <p:cNvSpPr txBox="1">
            <a:spLocks noGrp="1"/>
          </p:cNvSpPr>
          <p:nvPr>
            <p:ph type="title"/>
          </p:nvPr>
        </p:nvSpPr>
        <p:spPr>
          <a:xfrm>
            <a:off x="804672" y="2243827"/>
            <a:ext cx="4486659" cy="1141500"/>
          </a:xfrm>
        </p:spPr>
        <p:txBody>
          <a:bodyPr/>
          <a:lstStyle>
            <a:lvl1pPr>
              <a:defRPr sz="2200"/>
            </a:lvl1pPr>
          </a:lstStyle>
          <a:p>
            <a:pPr lvl="0"/>
            <a:r>
              <a:rPr lang="en-US"/>
              <a:t>Click to edit Master title style</a:t>
            </a:r>
          </a:p>
        </p:txBody>
      </p:sp>
      <p:sp>
        <p:nvSpPr>
          <p:cNvPr id="4" name="Content Placeholder 2"/>
          <p:cNvSpPr txBox="1">
            <a:spLocks noGrp="1"/>
          </p:cNvSpPr>
          <p:nvPr>
            <p:ph idx="1"/>
          </p:nvPr>
        </p:nvSpPr>
        <p:spPr>
          <a:xfrm>
            <a:off x="6736083" y="804672"/>
            <a:ext cx="4815843" cy="5248656"/>
          </a:xfrm>
        </p:spPr>
        <p:txBody>
          <a:bodyPr/>
          <a:lstStyle>
            <a:lvl1pPr>
              <a:defRPr sz="1900">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3"/>
          <p:cNvSpPr txBox="1">
            <a:spLocks noGrp="1"/>
          </p:cNvSpPr>
          <p:nvPr>
            <p:ph type="body" idx="2"/>
          </p:nvPr>
        </p:nvSpPr>
        <p:spPr>
          <a:xfrm>
            <a:off x="1115567" y="3549920"/>
            <a:ext cx="3794759" cy="2194038"/>
          </a:xfrm>
        </p:spPr>
        <p:txBody>
          <a:bodyPr anchorCtr="1"/>
          <a:lstStyle>
            <a:lvl1pPr marL="0" indent="0" algn="ctr">
              <a:buNone/>
              <a:defRPr sz="1500">
                <a:solidFill>
                  <a:srgbClr val="FFFFFF"/>
                </a:solidFill>
              </a:defRPr>
            </a:lvl1pPr>
          </a:lstStyle>
          <a:p>
            <a:pPr lvl="0"/>
            <a:r>
              <a:rPr lang="en-US"/>
              <a:t>Edit Master text styles</a:t>
            </a:r>
          </a:p>
        </p:txBody>
      </p:sp>
      <p:sp>
        <p:nvSpPr>
          <p:cNvPr id="6" name="Date Placeholder 8"/>
          <p:cNvSpPr txBox="1">
            <a:spLocks noGrp="1"/>
          </p:cNvSpPr>
          <p:nvPr>
            <p:ph type="dt" sz="half" idx="7"/>
          </p:nvPr>
        </p:nvSpPr>
        <p:spPr/>
        <p:txBody>
          <a:bodyPr/>
          <a:lstStyle>
            <a:lvl1pPr>
              <a:defRPr/>
            </a:lvl1pPr>
          </a:lstStyle>
          <a:p>
            <a:pPr lvl="0"/>
            <a:fld id="{6C4BA362-5043-43F6-9750-37A0C769EDD9}" type="datetime1">
              <a:rPr lang="en-US"/>
              <a:pPr lvl="0"/>
              <a:t>11/8/2016</a:t>
            </a:fld>
            <a:endParaRPr lang="en-US"/>
          </a:p>
        </p:txBody>
      </p:sp>
      <p:sp>
        <p:nvSpPr>
          <p:cNvPr id="7" name="Footer Placeholder 9"/>
          <p:cNvSpPr txBox="1">
            <a:spLocks noGrp="1"/>
          </p:cNvSpPr>
          <p:nvPr>
            <p:ph type="ftr" sz="quarter" idx="9"/>
          </p:nvPr>
        </p:nvSpPr>
        <p:spPr>
          <a:xfrm>
            <a:off x="804672" y="6236207"/>
            <a:ext cx="5124800" cy="320040"/>
          </a:xfrm>
        </p:spPr>
        <p:txBody>
          <a:bodyPr/>
          <a:lstStyle>
            <a:lvl1pPr>
              <a:defRPr>
                <a:solidFill>
                  <a:srgbClr val="FFFFFF"/>
                </a:solidFill>
              </a:defRPr>
            </a:lvl1pPr>
          </a:lstStyle>
          <a:p>
            <a:pPr lvl="0"/>
            <a:endParaRPr lang="en-US"/>
          </a:p>
        </p:txBody>
      </p:sp>
      <p:sp>
        <p:nvSpPr>
          <p:cNvPr id="8" name="Slide Number Placeholder 10"/>
          <p:cNvSpPr txBox="1">
            <a:spLocks noGrp="1"/>
          </p:cNvSpPr>
          <p:nvPr>
            <p:ph type="sldNum" sz="quarter" idx="8"/>
          </p:nvPr>
        </p:nvSpPr>
        <p:spPr/>
        <p:txBody>
          <a:bodyPr/>
          <a:lstStyle>
            <a:lvl1pPr>
              <a:defRPr/>
            </a:lvl1pPr>
          </a:lstStyle>
          <a:p>
            <a:pPr lvl="0"/>
            <a:fld id="{3430209E-DD3A-480D-9DC6-A02940A33F42}" type="slidenum">
              <a:t>‹#›</a:t>
            </a:fld>
            <a:endParaRPr lang="en-US"/>
          </a:p>
        </p:txBody>
      </p:sp>
    </p:spTree>
    <p:extLst>
      <p:ext uri="{BB962C8B-B14F-4D97-AF65-F5344CB8AC3E}">
        <p14:creationId xmlns:p14="http://schemas.microsoft.com/office/powerpoint/2010/main" val="42642629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Rectangle 17"/>
          <p:cNvSpPr/>
          <p:nvPr/>
        </p:nvSpPr>
        <p:spPr>
          <a:xfrm>
            <a:off x="0" y="0"/>
            <a:ext cx="6096003" cy="6858000"/>
          </a:xfrm>
          <a:prstGeom prst="rect">
            <a:avLst/>
          </a:prstGeom>
          <a:solidFill>
            <a:srgbClr val="9BAFB5"/>
          </a:solidFill>
          <a:ln>
            <a:noFill/>
            <a:prstDash val="solid"/>
          </a:ln>
        </p:spPr>
        <p:txBody>
          <a:bodyPr vert="horz" wrap="square" lIns="0" tIns="0" rIns="0" bIns="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3" name="Title 1"/>
          <p:cNvSpPr txBox="1">
            <a:spLocks noGrp="1"/>
          </p:cNvSpPr>
          <p:nvPr>
            <p:ph type="title"/>
          </p:nvPr>
        </p:nvSpPr>
        <p:spPr>
          <a:xfrm>
            <a:off x="808521" y="2243827"/>
            <a:ext cx="4494998" cy="1134642"/>
          </a:xfrm>
        </p:spPr>
        <p:txBody>
          <a:bodyPr/>
          <a:lstStyle>
            <a:lvl1pPr>
              <a:defRPr sz="2200"/>
            </a:lvl1pPr>
          </a:lstStyle>
          <a:p>
            <a:pPr lvl="0"/>
            <a:r>
              <a:rPr lang="en-US"/>
              <a:t>Click to edit Master title style</a:t>
            </a:r>
          </a:p>
        </p:txBody>
      </p:sp>
      <p:sp>
        <p:nvSpPr>
          <p:cNvPr id="4" name="Picture Placeholder 2"/>
          <p:cNvSpPr txBox="1">
            <a:spLocks noGrp="1"/>
          </p:cNvSpPr>
          <p:nvPr>
            <p:ph type="pic" idx="1"/>
          </p:nvPr>
        </p:nvSpPr>
        <p:spPr>
          <a:xfrm>
            <a:off x="6096003" y="0"/>
            <a:ext cx="6102092" cy="6858000"/>
          </a:xfrm>
          <a:solidFill>
            <a:srgbClr val="BFBFBF"/>
          </a:solidFill>
        </p:spPr>
        <p:txBody>
          <a:bodyPr/>
          <a:lstStyle>
            <a:lvl1pPr marL="0" indent="0">
              <a:buNone/>
              <a:defRPr sz="3200">
                <a:solidFill>
                  <a:srgbClr val="FFFFFF"/>
                </a:solidFill>
              </a:defRPr>
            </a:lvl1pPr>
          </a:lstStyle>
          <a:p>
            <a:pPr lvl="0"/>
            <a:r>
              <a:rPr lang="en-US"/>
              <a:t>Click icon to add picture</a:t>
            </a:r>
          </a:p>
        </p:txBody>
      </p:sp>
      <p:sp>
        <p:nvSpPr>
          <p:cNvPr id="5" name="Text Placeholder 3"/>
          <p:cNvSpPr txBox="1">
            <a:spLocks noGrp="1"/>
          </p:cNvSpPr>
          <p:nvPr>
            <p:ph type="body" idx="2"/>
          </p:nvPr>
        </p:nvSpPr>
        <p:spPr>
          <a:xfrm>
            <a:off x="1115567" y="3549920"/>
            <a:ext cx="3794759" cy="2194038"/>
          </a:xfrm>
        </p:spPr>
        <p:txBody>
          <a:bodyPr anchorCtr="1"/>
          <a:lstStyle>
            <a:lvl1pPr marL="0" indent="0" algn="ctr">
              <a:buNone/>
              <a:defRPr sz="1500">
                <a:solidFill>
                  <a:srgbClr val="FFFFFF"/>
                </a:solidFill>
              </a:defRPr>
            </a:lvl1pPr>
          </a:lstStyle>
          <a:p>
            <a:pPr lvl="0"/>
            <a:r>
              <a:rPr lang="en-US"/>
              <a:t>Edit Master text styles</a:t>
            </a:r>
          </a:p>
        </p:txBody>
      </p:sp>
      <p:sp>
        <p:nvSpPr>
          <p:cNvPr id="6" name="Date Placeholder 7"/>
          <p:cNvSpPr txBox="1">
            <a:spLocks noGrp="1"/>
          </p:cNvSpPr>
          <p:nvPr>
            <p:ph type="dt" sz="half" idx="7"/>
          </p:nvPr>
        </p:nvSpPr>
        <p:spPr/>
        <p:txBody>
          <a:bodyPr/>
          <a:lstStyle>
            <a:lvl1pPr>
              <a:defRPr>
                <a:solidFill>
                  <a:srgbClr val="FFFFFF"/>
                </a:solidFill>
                <a:effectLst>
                  <a:outerShdw dist="38096" dir="2700000">
                    <a:srgbClr val="000000"/>
                  </a:outerShdw>
                </a:effectLst>
              </a:defRPr>
            </a:lvl1pPr>
          </a:lstStyle>
          <a:p>
            <a:pPr lvl="0"/>
            <a:fld id="{7F21C840-E05A-4DB2-AA23-0695EF8D32D0}" type="datetime1">
              <a:rPr lang="en-US"/>
              <a:pPr lvl="0"/>
              <a:t>11/8/2016</a:t>
            </a:fld>
            <a:endParaRPr lang="en-US"/>
          </a:p>
        </p:txBody>
      </p:sp>
      <p:sp>
        <p:nvSpPr>
          <p:cNvPr id="7" name="Footer Placeholder 8"/>
          <p:cNvSpPr txBox="1">
            <a:spLocks noGrp="1"/>
          </p:cNvSpPr>
          <p:nvPr>
            <p:ph type="ftr" sz="quarter" idx="9"/>
          </p:nvPr>
        </p:nvSpPr>
        <p:spPr>
          <a:xfrm>
            <a:off x="804672" y="6236207"/>
            <a:ext cx="5124800" cy="320040"/>
          </a:xfrm>
        </p:spPr>
        <p:txBody>
          <a:bodyPr/>
          <a:lstStyle>
            <a:lvl1pPr>
              <a:defRPr>
                <a:solidFill>
                  <a:srgbClr val="FFFFFF"/>
                </a:solidFill>
              </a:defRPr>
            </a:lvl1pPr>
          </a:lstStyle>
          <a:p>
            <a:pPr lvl="0"/>
            <a:endParaRPr lang="en-US"/>
          </a:p>
        </p:txBody>
      </p:sp>
      <p:sp>
        <p:nvSpPr>
          <p:cNvPr id="8" name="Slide Number Placeholder 9"/>
          <p:cNvSpPr txBox="1">
            <a:spLocks noGrp="1"/>
          </p:cNvSpPr>
          <p:nvPr>
            <p:ph type="sldNum" sz="quarter" idx="8"/>
          </p:nvPr>
        </p:nvSpPr>
        <p:spPr/>
        <p:txBody>
          <a:bodyPr/>
          <a:lstStyle>
            <a:lvl1pPr>
              <a:defRPr/>
            </a:lvl1pPr>
          </a:lstStyle>
          <a:p>
            <a:pPr lvl="0"/>
            <a:fld id="{1A824C9E-2E85-448A-A639-185897C9452E}" type="slidenum">
              <a:t>‹#›</a:t>
            </a:fld>
            <a:endParaRPr lang="en-US"/>
          </a:p>
        </p:txBody>
      </p:sp>
    </p:spTree>
    <p:extLst>
      <p:ext uri="{BB962C8B-B14F-4D97-AF65-F5344CB8AC3E}">
        <p14:creationId xmlns:p14="http://schemas.microsoft.com/office/powerpoint/2010/main" val="32259083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2231135" y="964691"/>
            <a:ext cx="7729724" cy="1188720"/>
          </a:xfrm>
          <a:prstGeom prst="rect">
            <a:avLst/>
          </a:prstGeom>
          <a:solidFill>
            <a:srgbClr val="FFFFFF"/>
          </a:solidFill>
          <a:ln w="31747">
            <a:solidFill>
              <a:srgbClr val="404040"/>
            </a:solidFill>
            <a:prstDash val="solid"/>
            <a:miter/>
          </a:ln>
        </p:spPr>
        <p:txBody>
          <a:bodyPr vert="horz" wrap="square" lIns="182880" tIns="182880" rIns="182880" bIns="182880" anchor="ctr" anchorCtr="1" compatLnSpc="1"/>
          <a:lstStyle/>
          <a:p>
            <a:pPr lvl="0"/>
            <a:r>
              <a:rPr lang="en-US"/>
              <a:t>Click to edit Master title style</a:t>
            </a:r>
          </a:p>
        </p:txBody>
      </p:sp>
      <p:sp>
        <p:nvSpPr>
          <p:cNvPr id="3" name="Text Placeholder 2"/>
          <p:cNvSpPr txBox="1">
            <a:spLocks noGrp="1"/>
          </p:cNvSpPr>
          <p:nvPr>
            <p:ph type="body" idx="1"/>
          </p:nvPr>
        </p:nvSpPr>
        <p:spPr>
          <a:xfrm>
            <a:off x="2231135" y="2638043"/>
            <a:ext cx="7729724" cy="3101983"/>
          </a:xfrm>
          <a:prstGeom prst="rect">
            <a:avLst/>
          </a:prstGeom>
          <a:noFill/>
          <a:ln>
            <a:noFill/>
          </a:ln>
        </p:spPr>
        <p:txBody>
          <a:bodyPr vert="horz" wrap="square" lIns="91440" tIns="45720" rIns="91440" bIns="45720" anchor="t" anchorCtr="0" compatLnSpc="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2"/>
          </p:nvPr>
        </p:nvSpPr>
        <p:spPr>
          <a:xfrm>
            <a:off x="7821430" y="6238814"/>
            <a:ext cx="2753743" cy="323971"/>
          </a:xfrm>
          <a:prstGeom prst="rect">
            <a:avLst/>
          </a:prstGeom>
          <a:noFill/>
          <a:ln>
            <a:noFill/>
          </a:ln>
        </p:spPr>
        <p:txBody>
          <a:bodyPr vert="horz" wrap="square" lIns="91440" tIns="45720" rIns="91440" bIns="45720" anchor="ctr" anchorCtr="0" compatLnSpc="1"/>
          <a:lstStyle>
            <a:lvl1pPr marL="0" marR="0" lvl="0" indent="0" algn="r" defTabSz="457200" rtl="0" fontAlgn="auto" hangingPunct="1">
              <a:lnSpc>
                <a:spcPct val="100000"/>
              </a:lnSpc>
              <a:spcBef>
                <a:spcPts val="0"/>
              </a:spcBef>
              <a:spcAft>
                <a:spcPts val="0"/>
              </a:spcAft>
              <a:buNone/>
              <a:tabLst/>
              <a:defRPr lang="en-US" sz="1050" b="0" i="0" u="none" strike="noStrike" kern="1200" cap="none" spc="0" baseline="0">
                <a:solidFill>
                  <a:srgbClr val="000000"/>
                </a:solidFill>
                <a:uFillTx/>
                <a:latin typeface="Gill Sans MT"/>
              </a:defRPr>
            </a:lvl1pPr>
          </a:lstStyle>
          <a:p>
            <a:pPr lvl="0"/>
            <a:fld id="{75F2632A-360C-4284-92C3-92DEC8138419}" type="datetime1">
              <a:rPr lang="en-US"/>
              <a:pPr lvl="0"/>
              <a:t>11/8/2016</a:t>
            </a:fld>
            <a:endParaRPr lang="en-US"/>
          </a:p>
        </p:txBody>
      </p:sp>
      <p:sp>
        <p:nvSpPr>
          <p:cNvPr id="5" name="Footer Placeholder 4"/>
          <p:cNvSpPr txBox="1">
            <a:spLocks noGrp="1"/>
          </p:cNvSpPr>
          <p:nvPr>
            <p:ph type="ftr" sz="quarter" idx="3"/>
          </p:nvPr>
        </p:nvSpPr>
        <p:spPr>
          <a:xfrm>
            <a:off x="1600200" y="6236207"/>
            <a:ext cx="5901190" cy="320040"/>
          </a:xfrm>
          <a:prstGeom prst="rect">
            <a:avLst/>
          </a:prstGeom>
          <a:noFill/>
          <a:ln>
            <a:noFill/>
          </a:ln>
        </p:spPr>
        <p:txBody>
          <a:bodyPr vert="horz" wrap="square" lIns="91440" tIns="45720" rIns="91440" bIns="45720" anchor="ctr" anchorCtr="0" compatLnSpc="1"/>
          <a:lstStyle>
            <a:lvl1pPr marL="0" marR="0" lvl="0" indent="0" algn="l" defTabSz="457200" rtl="0" fontAlgn="auto" hangingPunct="1">
              <a:lnSpc>
                <a:spcPct val="100000"/>
              </a:lnSpc>
              <a:spcBef>
                <a:spcPts val="0"/>
              </a:spcBef>
              <a:spcAft>
                <a:spcPts val="0"/>
              </a:spcAft>
              <a:buNone/>
              <a:tabLst/>
              <a:defRPr lang="en-US" sz="1050" b="0" i="0" u="none" strike="noStrike" kern="1200" cap="none" spc="0" baseline="0">
                <a:solidFill>
                  <a:srgbClr val="000000"/>
                </a:solidFill>
                <a:uFillTx/>
                <a:latin typeface="Gill Sans MT"/>
              </a:defRPr>
            </a:lvl1pPr>
          </a:lstStyle>
          <a:p>
            <a:pPr lvl="0"/>
            <a:endParaRPr lang="en-US"/>
          </a:p>
        </p:txBody>
      </p:sp>
      <p:sp>
        <p:nvSpPr>
          <p:cNvPr id="6" name="Slide Number Placeholder 5"/>
          <p:cNvSpPr txBox="1">
            <a:spLocks noGrp="1"/>
          </p:cNvSpPr>
          <p:nvPr>
            <p:ph type="sldNum" sz="quarter" idx="4"/>
          </p:nvPr>
        </p:nvSpPr>
        <p:spPr>
          <a:xfrm>
            <a:off x="10758921" y="6217919"/>
            <a:ext cx="365760" cy="365760"/>
          </a:xfrm>
          <a:prstGeom prst="rect">
            <a:avLst/>
          </a:prstGeom>
          <a:solidFill>
            <a:srgbClr val="1D1D1D">
              <a:alpha val="70000"/>
            </a:srgbClr>
          </a:solidFill>
          <a:ln>
            <a:noFill/>
          </a:ln>
        </p:spPr>
        <p:txBody>
          <a:bodyPr vert="horz" wrap="square" lIns="18288" tIns="45720" rIns="18288" bIns="45720" anchor="ctr" anchorCtr="1" compatLnSpc="1"/>
          <a:lstStyle>
            <a:lvl1pPr marL="0" marR="0" lvl="0" indent="0" algn="ctr" defTabSz="457200" rtl="0" fontAlgn="auto" hangingPunct="1">
              <a:lnSpc>
                <a:spcPct val="100000"/>
              </a:lnSpc>
              <a:spcBef>
                <a:spcPts val="0"/>
              </a:spcBef>
              <a:spcAft>
                <a:spcPts val="0"/>
              </a:spcAft>
              <a:buNone/>
              <a:tabLst/>
              <a:defRPr lang="en-US" sz="1100" b="0" i="0" u="none" strike="noStrike" kern="1200" cap="none" spc="0" baseline="0">
                <a:solidFill>
                  <a:srgbClr val="FFFFFF"/>
                </a:solidFill>
                <a:uFillTx/>
                <a:latin typeface="Gill Sans MT"/>
              </a:defRPr>
            </a:lvl1pPr>
          </a:lstStyle>
          <a:p>
            <a:pPr lvl="0"/>
            <a:fld id="{C0087B05-6F1A-49E7-821E-FE8A53711933}"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ctr" defTabSz="914400" rtl="0" fontAlgn="auto" hangingPunct="1">
        <a:lnSpc>
          <a:spcPct val="90000"/>
        </a:lnSpc>
        <a:spcBef>
          <a:spcPts val="0"/>
        </a:spcBef>
        <a:spcAft>
          <a:spcPts val="0"/>
        </a:spcAft>
        <a:buNone/>
        <a:tabLst/>
        <a:defRPr lang="en-US" sz="2800" b="0" i="0" u="none" strike="noStrike" kern="1200" cap="all" spc="200" baseline="0">
          <a:solidFill>
            <a:srgbClr val="262626"/>
          </a:solidFill>
          <a:uFillTx/>
          <a:latin typeface="Gill Sans MT"/>
        </a:defRPr>
      </a:lvl1pPr>
    </p:titleStyle>
    <p:bodyStyle>
      <a:lvl1pPr marL="228600" marR="0" lvl="0" indent="-228600" algn="l" defTabSz="914400" rtl="0" fontAlgn="auto" hangingPunct="1">
        <a:lnSpc>
          <a:spcPct val="100000"/>
        </a:lnSpc>
        <a:spcBef>
          <a:spcPts val="1000"/>
        </a:spcBef>
        <a:spcAft>
          <a:spcPts val="0"/>
        </a:spcAft>
        <a:buClr>
          <a:srgbClr val="9BAFB5"/>
        </a:buClr>
        <a:buSzPct val="100000"/>
        <a:buFont typeface="Arial" pitchFamily="34"/>
        <a:buChar char="•"/>
        <a:tabLst/>
        <a:defRPr lang="en-US" sz="1800" b="0" i="0" u="none" strike="noStrike" kern="1200" cap="none" spc="0" baseline="0">
          <a:solidFill>
            <a:srgbClr val="262626"/>
          </a:solidFill>
          <a:uFillTx/>
          <a:latin typeface="Gill Sans MT"/>
        </a:defRPr>
      </a:lvl1pPr>
      <a:lvl2pPr marL="457200" marR="0" lvl="1" indent="-228600" algn="l" defTabSz="914400" rtl="0" fontAlgn="auto" hangingPunct="1">
        <a:lnSpc>
          <a:spcPct val="100000"/>
        </a:lnSpc>
        <a:spcBef>
          <a:spcPts val="1000"/>
        </a:spcBef>
        <a:spcAft>
          <a:spcPts val="0"/>
        </a:spcAft>
        <a:buClr>
          <a:srgbClr val="9BAFB5"/>
        </a:buClr>
        <a:buSzPct val="100000"/>
        <a:buFont typeface="Arial" pitchFamily="34"/>
        <a:buChar char="•"/>
        <a:tabLst/>
        <a:defRPr lang="en-US" sz="1600" b="0" i="0" u="none" strike="noStrike" kern="1200" cap="none" spc="0" baseline="0">
          <a:solidFill>
            <a:srgbClr val="262626"/>
          </a:solidFill>
          <a:uFillTx/>
          <a:latin typeface="Gill Sans MT"/>
        </a:defRPr>
      </a:lvl2pPr>
      <a:lvl3pPr marL="685800" marR="0" lvl="2" indent="-228600" algn="l" defTabSz="914400" rtl="0" fontAlgn="auto" hangingPunct="1">
        <a:lnSpc>
          <a:spcPct val="100000"/>
        </a:lnSpc>
        <a:spcBef>
          <a:spcPts val="1000"/>
        </a:spcBef>
        <a:spcAft>
          <a:spcPts val="0"/>
        </a:spcAft>
        <a:buClr>
          <a:srgbClr val="9BAFB5"/>
        </a:buClr>
        <a:buSzPct val="100000"/>
        <a:buFont typeface="Arial" pitchFamily="34"/>
        <a:buChar char="•"/>
        <a:tabLst/>
        <a:defRPr lang="en-US" sz="1600" b="0" i="0" u="none" strike="noStrike" kern="1200" cap="none" spc="0" baseline="0">
          <a:solidFill>
            <a:srgbClr val="262626"/>
          </a:solidFill>
          <a:uFillTx/>
          <a:latin typeface="Gill Sans MT"/>
        </a:defRPr>
      </a:lvl3pPr>
      <a:lvl4pPr marL="914400" marR="0" lvl="3" indent="-228600" algn="l" defTabSz="914400" rtl="0" fontAlgn="auto" hangingPunct="1">
        <a:lnSpc>
          <a:spcPct val="100000"/>
        </a:lnSpc>
        <a:spcBef>
          <a:spcPts val="1000"/>
        </a:spcBef>
        <a:spcAft>
          <a:spcPts val="0"/>
        </a:spcAft>
        <a:buClr>
          <a:srgbClr val="9BAFB5"/>
        </a:buClr>
        <a:buSzPct val="100000"/>
        <a:buFont typeface="Arial" pitchFamily="34"/>
        <a:buChar char="•"/>
        <a:tabLst/>
        <a:defRPr lang="en-US" sz="1600" b="0" i="0" u="none" strike="noStrike" kern="1200" cap="none" spc="0" baseline="0">
          <a:solidFill>
            <a:srgbClr val="262626"/>
          </a:solidFill>
          <a:uFillTx/>
          <a:latin typeface="Gill Sans MT"/>
        </a:defRPr>
      </a:lvl4pPr>
      <a:lvl5pPr marL="1143000" marR="0" lvl="4" indent="-228600" algn="l" defTabSz="914400" rtl="0" fontAlgn="auto" hangingPunct="1">
        <a:lnSpc>
          <a:spcPct val="100000"/>
        </a:lnSpc>
        <a:spcBef>
          <a:spcPts val="1000"/>
        </a:spcBef>
        <a:spcAft>
          <a:spcPts val="0"/>
        </a:spcAft>
        <a:buClr>
          <a:srgbClr val="9BAFB5"/>
        </a:buClr>
        <a:buSzPct val="100000"/>
        <a:buFont typeface="Arial" pitchFamily="34"/>
        <a:buChar char="•"/>
        <a:tabLst/>
        <a:defRPr lang="en-US" sz="1600" b="0" i="0" u="none" strike="noStrike" kern="1200" cap="none" spc="0" baseline="0">
          <a:solidFill>
            <a:srgbClr val="262626"/>
          </a:solidFill>
          <a:uFillTx/>
          <a:latin typeface="Gill Sans MT"/>
        </a:defRPr>
      </a:lvl5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1"/>
          <p:cNvSpPr txBox="1">
            <a:spLocks noGrp="1"/>
          </p:cNvSpPr>
          <p:nvPr>
            <p:ph type="ctrTitle"/>
          </p:nvPr>
        </p:nvSpPr>
        <p:spPr/>
        <p:txBody>
          <a:bodyPr/>
          <a:lstStyle/>
          <a:p>
            <a:pPr lvl="0"/>
            <a:r>
              <a:rPr lang="en-GB"/>
              <a:t>Regional Partnership Board and Carers </a:t>
            </a:r>
          </a:p>
        </p:txBody>
      </p:sp>
      <p:sp>
        <p:nvSpPr>
          <p:cNvPr id="3" name="Subtitle 2"/>
          <p:cNvSpPr txBox="1">
            <a:spLocks noGrp="1"/>
          </p:cNvSpPr>
          <p:nvPr>
            <p:ph type="subTitle" idx="1"/>
          </p:nvPr>
        </p:nvSpPr>
        <p:spPr/>
        <p:txBody>
          <a:bodyPr/>
          <a:lstStyle/>
          <a:p>
            <a:pPr lvl="0">
              <a:lnSpc>
                <a:spcPct val="90000"/>
              </a:lnSpc>
            </a:pPr>
            <a:r>
              <a:rPr lang="en-GB"/>
              <a:t>Claire Sullivan</a:t>
            </a:r>
          </a:p>
          <a:p>
            <a:pPr lvl="0">
              <a:lnSpc>
                <a:spcPct val="90000"/>
              </a:lnSpc>
            </a:pPr>
            <a:r>
              <a:rPr lang="en-GB"/>
              <a:t>Chief Executive Officer</a:t>
            </a:r>
          </a:p>
          <a:p>
            <a:pPr lvl="0">
              <a:lnSpc>
                <a:spcPct val="90000"/>
              </a:lnSpc>
            </a:pPr>
            <a:r>
              <a:rPr lang="en-GB"/>
              <a:t>NEWCIS</a:t>
            </a:r>
          </a:p>
        </p:txBody>
      </p:sp>
      <p:pic>
        <p:nvPicPr>
          <p:cNvPr id="4" name="Picture 3"/>
          <p:cNvPicPr>
            <a:picLocks noChangeAspect="1"/>
          </p:cNvPicPr>
          <p:nvPr/>
        </p:nvPicPr>
        <p:blipFill>
          <a:blip r:embed="rId3"/>
          <a:stretch>
            <a:fillRect/>
          </a:stretch>
        </p:blipFill>
        <p:spPr>
          <a:xfrm>
            <a:off x="529913" y="241739"/>
            <a:ext cx="2370947" cy="1608082"/>
          </a:xfrm>
          <a:prstGeom prst="rect">
            <a:avLst/>
          </a:prstGeom>
          <a:noFill/>
          <a:ln>
            <a:noFill/>
          </a:ln>
        </p:spPr>
      </p:pic>
      <p:pic>
        <p:nvPicPr>
          <p:cNvPr id="5" name="Picture 4"/>
          <p:cNvPicPr>
            <a:picLocks noChangeAspect="1"/>
          </p:cNvPicPr>
          <p:nvPr/>
        </p:nvPicPr>
        <p:blipFill>
          <a:blip r:embed="rId4"/>
          <a:stretch>
            <a:fillRect/>
          </a:stretch>
        </p:blipFill>
        <p:spPr>
          <a:xfrm>
            <a:off x="7252142" y="241739"/>
            <a:ext cx="4023360" cy="1608082"/>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Content Placeholder 2"/>
          <p:cNvSpPr txBox="1">
            <a:spLocks noGrp="1"/>
          </p:cNvSpPr>
          <p:nvPr>
            <p:ph idx="1"/>
          </p:nvPr>
        </p:nvSpPr>
        <p:spPr>
          <a:xfrm>
            <a:off x="1584956" y="1145633"/>
            <a:ext cx="8351516" cy="3563005"/>
          </a:xfrm>
        </p:spPr>
        <p:txBody>
          <a:bodyPr/>
          <a:lstStyle/>
          <a:p>
            <a:pPr lvl="0" fontAlgn="ctr"/>
            <a:r>
              <a:rPr lang="en-GB" b="1"/>
              <a:t>NEWCIS is largest provider of carer services in Wales</a:t>
            </a:r>
            <a:r>
              <a:rPr lang="en-GB"/>
              <a:t> – delivering information, one to one support, advocacy, training and counselling to carers who provide unpaid support to family or friends.</a:t>
            </a:r>
          </a:p>
          <a:p>
            <a:pPr lvl="0" fontAlgn="ctr"/>
            <a:r>
              <a:rPr lang="en-GB"/>
              <a:t>This could be caring for a relative, partner or friend who is ill, frail, disabled or has mental health or substance misuse problems.</a:t>
            </a:r>
          </a:p>
          <a:p>
            <a:pPr lvl="0" fontAlgn="ctr"/>
            <a:r>
              <a:rPr lang="en-GB" b="1"/>
              <a:t>Our Mission Statement</a:t>
            </a:r>
          </a:p>
          <a:p>
            <a:pPr lvl="0" fontAlgn="ctr"/>
            <a:r>
              <a:rPr lang="en-GB" i="1"/>
              <a:t>For all North Wales unpaid family carers and volunteers to be properly supported and valued in their caring and volunteering roles and provided with a voice, opportunity and choices, to lead a more fulfilling life.</a:t>
            </a:r>
            <a:endParaRPr lang="en-GB"/>
          </a:p>
          <a:p>
            <a:pPr lvl="0"/>
            <a:endParaRPr lang="en-GB"/>
          </a:p>
        </p:txBody>
      </p:sp>
      <p:pic>
        <p:nvPicPr>
          <p:cNvPr id="3" name="Picture 3"/>
          <p:cNvPicPr>
            <a:picLocks noChangeAspect="1"/>
          </p:cNvPicPr>
          <p:nvPr/>
        </p:nvPicPr>
        <p:blipFill>
          <a:blip r:embed="rId3"/>
          <a:stretch>
            <a:fillRect/>
          </a:stretch>
        </p:blipFill>
        <p:spPr>
          <a:xfrm>
            <a:off x="529913" y="241739"/>
            <a:ext cx="1055053" cy="746232"/>
          </a:xfrm>
          <a:prstGeom prst="rect">
            <a:avLst/>
          </a:prstGeom>
          <a:noFill/>
          <a:ln>
            <a:noFill/>
          </a:ln>
        </p:spPr>
      </p:pic>
      <p:pic>
        <p:nvPicPr>
          <p:cNvPr id="4" name="Picture 4"/>
          <p:cNvPicPr>
            <a:picLocks noChangeAspect="1"/>
          </p:cNvPicPr>
          <p:nvPr/>
        </p:nvPicPr>
        <p:blipFill>
          <a:blip r:embed="rId4"/>
          <a:stretch>
            <a:fillRect/>
          </a:stretch>
        </p:blipFill>
        <p:spPr>
          <a:xfrm>
            <a:off x="9785131" y="4834761"/>
            <a:ext cx="1837212" cy="987972"/>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Content Placeholder 2"/>
          <p:cNvSpPr txBox="1">
            <a:spLocks noGrp="1"/>
          </p:cNvSpPr>
          <p:nvPr>
            <p:ph idx="1"/>
          </p:nvPr>
        </p:nvSpPr>
        <p:spPr>
          <a:xfrm>
            <a:off x="1584956" y="1145624"/>
            <a:ext cx="8351516" cy="4403832"/>
          </a:xfrm>
        </p:spPr>
        <p:txBody>
          <a:bodyPr/>
          <a:lstStyle/>
          <a:p>
            <a:pPr lvl="0"/>
            <a:r>
              <a:rPr lang="en-GB" b="1"/>
              <a:t>What Do Carers Need?</a:t>
            </a:r>
          </a:p>
          <a:p>
            <a:pPr marL="0" lvl="0" indent="0">
              <a:buNone/>
            </a:pPr>
            <a:endParaRPr lang="en-GB" b="1"/>
          </a:p>
          <a:p>
            <a:pPr lvl="0"/>
            <a:r>
              <a:rPr lang="en-GB"/>
              <a:t>The early indications from the findings of the engagement activities that we collated for the population needs assessment in North Wales show what carers have said they need:</a:t>
            </a:r>
          </a:p>
          <a:p>
            <a:pPr lvl="0"/>
            <a:endParaRPr lang="en-GB"/>
          </a:p>
          <a:p>
            <a:pPr lvl="0"/>
            <a:r>
              <a:rPr lang="en-GB"/>
              <a:t>Better support for the person they care for, by meeting their needs</a:t>
            </a:r>
          </a:p>
          <a:p>
            <a:pPr lvl="0"/>
            <a:endParaRPr lang="en-GB"/>
          </a:p>
          <a:p>
            <a:pPr lvl="0"/>
            <a:r>
              <a:rPr lang="en-GB"/>
              <a:t>Support specifically for the Carers</a:t>
            </a:r>
          </a:p>
        </p:txBody>
      </p:sp>
      <p:pic>
        <p:nvPicPr>
          <p:cNvPr id="3" name="Picture 3"/>
          <p:cNvPicPr>
            <a:picLocks noChangeAspect="1"/>
          </p:cNvPicPr>
          <p:nvPr/>
        </p:nvPicPr>
        <p:blipFill>
          <a:blip r:embed="rId3"/>
          <a:stretch>
            <a:fillRect/>
          </a:stretch>
        </p:blipFill>
        <p:spPr>
          <a:xfrm>
            <a:off x="529913" y="241739"/>
            <a:ext cx="1055053" cy="746232"/>
          </a:xfrm>
          <a:prstGeom prst="rect">
            <a:avLst/>
          </a:prstGeom>
          <a:noFill/>
          <a:ln>
            <a:noFill/>
          </a:ln>
        </p:spPr>
      </p:pic>
      <p:pic>
        <p:nvPicPr>
          <p:cNvPr id="4" name="Picture 4"/>
          <p:cNvPicPr>
            <a:picLocks noChangeAspect="1"/>
          </p:cNvPicPr>
          <p:nvPr/>
        </p:nvPicPr>
        <p:blipFill>
          <a:blip r:embed="rId4"/>
          <a:stretch>
            <a:fillRect/>
          </a:stretch>
        </p:blipFill>
        <p:spPr>
          <a:xfrm>
            <a:off x="9785131" y="4834761"/>
            <a:ext cx="1837212" cy="987972"/>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Content Placeholder 2"/>
          <p:cNvSpPr txBox="1">
            <a:spLocks noGrp="1"/>
          </p:cNvSpPr>
          <p:nvPr>
            <p:ph idx="1"/>
          </p:nvPr>
        </p:nvSpPr>
        <p:spPr>
          <a:xfrm>
            <a:off x="1584956" y="1145633"/>
            <a:ext cx="8351516" cy="3563005"/>
          </a:xfrm>
        </p:spPr>
        <p:txBody>
          <a:bodyPr/>
          <a:lstStyle/>
          <a:p>
            <a:pPr lvl="0"/>
            <a:r>
              <a:rPr lang="en-GB" b="1"/>
              <a:t>How can Regional Partnership Boards support carers?</a:t>
            </a:r>
          </a:p>
          <a:p>
            <a:pPr lvl="0"/>
            <a:endParaRPr lang="en-GB" b="1"/>
          </a:p>
          <a:p>
            <a:pPr lvl="0"/>
            <a:r>
              <a:rPr lang="en-GB"/>
              <a:t>Develop clear processes for joint commissioning </a:t>
            </a:r>
          </a:p>
          <a:p>
            <a:pPr lvl="0"/>
            <a:r>
              <a:rPr lang="en-GB"/>
              <a:t>Define the areas that both health and social care interlink to get the process started</a:t>
            </a:r>
          </a:p>
          <a:p>
            <a:pPr lvl="0"/>
            <a:r>
              <a:rPr lang="en-GB"/>
              <a:t>Use of commissioners knowledge across North Wales </a:t>
            </a:r>
          </a:p>
          <a:p>
            <a:pPr lvl="0"/>
            <a:r>
              <a:rPr lang="en-GB"/>
              <a:t>Use of carers strategy groups across North Wales</a:t>
            </a:r>
          </a:p>
          <a:p>
            <a:pPr lvl="0"/>
            <a:r>
              <a:rPr lang="en-GB"/>
              <a:t>Do we need to wait for the population needs assessment? </a:t>
            </a:r>
          </a:p>
        </p:txBody>
      </p:sp>
      <p:pic>
        <p:nvPicPr>
          <p:cNvPr id="3" name="Picture 3"/>
          <p:cNvPicPr>
            <a:picLocks noChangeAspect="1"/>
          </p:cNvPicPr>
          <p:nvPr/>
        </p:nvPicPr>
        <p:blipFill>
          <a:blip r:embed="rId3"/>
          <a:stretch>
            <a:fillRect/>
          </a:stretch>
        </p:blipFill>
        <p:spPr>
          <a:xfrm>
            <a:off x="529913" y="241739"/>
            <a:ext cx="1055053" cy="746232"/>
          </a:xfrm>
          <a:prstGeom prst="rect">
            <a:avLst/>
          </a:prstGeom>
          <a:noFill/>
          <a:ln>
            <a:noFill/>
          </a:ln>
        </p:spPr>
      </p:pic>
      <p:pic>
        <p:nvPicPr>
          <p:cNvPr id="4" name="Picture 4"/>
          <p:cNvPicPr>
            <a:picLocks noChangeAspect="1"/>
          </p:cNvPicPr>
          <p:nvPr/>
        </p:nvPicPr>
        <p:blipFill>
          <a:blip r:embed="rId4"/>
          <a:stretch>
            <a:fillRect/>
          </a:stretch>
        </p:blipFill>
        <p:spPr>
          <a:xfrm>
            <a:off x="9785131" y="4834761"/>
            <a:ext cx="1837212" cy="987972"/>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Content Placeholder 2"/>
          <p:cNvSpPr txBox="1">
            <a:spLocks noGrp="1"/>
          </p:cNvSpPr>
          <p:nvPr>
            <p:ph idx="1"/>
          </p:nvPr>
        </p:nvSpPr>
        <p:spPr>
          <a:xfrm>
            <a:off x="1584956" y="1145633"/>
            <a:ext cx="8351516" cy="4013219"/>
          </a:xfrm>
        </p:spPr>
        <p:txBody>
          <a:bodyPr/>
          <a:lstStyle/>
          <a:p>
            <a:pPr marL="0" lvl="0" indent="0">
              <a:lnSpc>
                <a:spcPct val="90000"/>
              </a:lnSpc>
              <a:buNone/>
            </a:pPr>
            <a:r>
              <a:rPr lang="en-GB" sz="2000" b="1"/>
              <a:t>As with the other Carers Services in North Wales, NEWCIS is a Network Partner of Carers Trust Wales</a:t>
            </a:r>
          </a:p>
          <a:p>
            <a:pPr marL="0" lvl="0" indent="0">
              <a:lnSpc>
                <a:spcPct val="90000"/>
              </a:lnSpc>
              <a:buNone/>
            </a:pPr>
            <a:endParaRPr lang="en-GB" sz="2000"/>
          </a:p>
          <a:p>
            <a:pPr marL="0" lvl="0" indent="0">
              <a:lnSpc>
                <a:spcPct val="90000"/>
              </a:lnSpc>
              <a:buNone/>
            </a:pPr>
            <a:r>
              <a:rPr lang="en-GB" sz="2000"/>
              <a:t>   What can that bring to the Regional Partnership Board: </a:t>
            </a:r>
          </a:p>
          <a:p>
            <a:pPr lvl="0">
              <a:lnSpc>
                <a:spcPct val="90000"/>
              </a:lnSpc>
            </a:pPr>
            <a:r>
              <a:rPr lang="en-GB" sz="2000"/>
              <a:t>National representation at Strategic local level</a:t>
            </a:r>
          </a:p>
          <a:p>
            <a:pPr lvl="0">
              <a:lnSpc>
                <a:spcPct val="90000"/>
              </a:lnSpc>
            </a:pPr>
            <a:r>
              <a:rPr lang="en-GB" sz="2000"/>
              <a:t>Opportunities for providing a national perspective on carers issues gained from the knowledge of Network Partners across Wales</a:t>
            </a:r>
          </a:p>
          <a:p>
            <a:pPr lvl="0">
              <a:lnSpc>
                <a:spcPct val="90000"/>
              </a:lnSpc>
            </a:pPr>
            <a:r>
              <a:rPr lang="en-GB" sz="2000"/>
              <a:t>working closely with NHS and councils to improve recognition of carers and understanding of challenges carers face – leading to service improvements </a:t>
            </a:r>
          </a:p>
          <a:p>
            <a:pPr lvl="0">
              <a:lnSpc>
                <a:spcPct val="90000"/>
              </a:lnSpc>
            </a:pPr>
            <a:r>
              <a:rPr lang="en-GB" sz="2000"/>
              <a:t>campaigning / lobbying with carers to give their voice directly to WG - need improvements to recognition and support for cares on a national level </a:t>
            </a:r>
          </a:p>
          <a:p>
            <a:pPr lvl="0">
              <a:lnSpc>
                <a:spcPct val="90000"/>
              </a:lnSpc>
            </a:pPr>
            <a:endParaRPr lang="en-GB"/>
          </a:p>
        </p:txBody>
      </p:sp>
      <p:pic>
        <p:nvPicPr>
          <p:cNvPr id="3" name="Picture 3"/>
          <p:cNvPicPr>
            <a:picLocks noChangeAspect="1"/>
          </p:cNvPicPr>
          <p:nvPr/>
        </p:nvPicPr>
        <p:blipFill>
          <a:blip r:embed="rId3"/>
          <a:stretch>
            <a:fillRect/>
          </a:stretch>
        </p:blipFill>
        <p:spPr>
          <a:xfrm>
            <a:off x="529913" y="241739"/>
            <a:ext cx="1055053" cy="746232"/>
          </a:xfrm>
          <a:prstGeom prst="rect">
            <a:avLst/>
          </a:prstGeom>
          <a:noFill/>
          <a:ln>
            <a:noFill/>
          </a:ln>
        </p:spPr>
      </p:pic>
      <p:pic>
        <p:nvPicPr>
          <p:cNvPr id="4" name="Picture 4"/>
          <p:cNvPicPr>
            <a:picLocks noChangeAspect="1"/>
          </p:cNvPicPr>
          <p:nvPr/>
        </p:nvPicPr>
        <p:blipFill>
          <a:blip r:embed="rId4"/>
          <a:stretch>
            <a:fillRect/>
          </a:stretch>
        </p:blipFill>
        <p:spPr>
          <a:xfrm>
            <a:off x="9785131" y="4834761"/>
            <a:ext cx="1837212" cy="987972"/>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Content Placeholder 2"/>
          <p:cNvSpPr txBox="1">
            <a:spLocks noGrp="1"/>
          </p:cNvSpPr>
          <p:nvPr>
            <p:ph idx="1"/>
          </p:nvPr>
        </p:nvSpPr>
        <p:spPr>
          <a:xfrm>
            <a:off x="1584956" y="1145633"/>
            <a:ext cx="8351516" cy="3563005"/>
          </a:xfrm>
        </p:spPr>
        <p:txBody>
          <a:bodyPr/>
          <a:lstStyle/>
          <a:p>
            <a:pPr lvl="0"/>
            <a:r>
              <a:rPr lang="en-GB" b="1"/>
              <a:t>Skills and abilities of the Regional Partnership Boards, how can they help the third sector?</a:t>
            </a:r>
          </a:p>
          <a:p>
            <a:pPr lvl="0"/>
            <a:r>
              <a:rPr lang="en-GB" sz="2000"/>
              <a:t>Recognition of the preventative agenda and its value</a:t>
            </a:r>
          </a:p>
          <a:p>
            <a:pPr lvl="0"/>
            <a:r>
              <a:rPr lang="en-GB" sz="2000"/>
              <a:t>Develop processes for engagement and commissioning that are recognised by both health and social care</a:t>
            </a:r>
          </a:p>
          <a:p>
            <a:pPr lvl="0"/>
            <a:r>
              <a:rPr lang="en-GB" sz="2000"/>
              <a:t>Realistic timeframes around development of services and what the required outcomes will be</a:t>
            </a:r>
          </a:p>
          <a:p>
            <a:pPr lvl="0"/>
            <a:r>
              <a:rPr lang="en-GB" sz="2000"/>
              <a:t>Representation from key area groups from the third sector on the Partnership Boards</a:t>
            </a:r>
          </a:p>
          <a:p>
            <a:pPr lvl="0"/>
            <a:endParaRPr lang="en-GB"/>
          </a:p>
        </p:txBody>
      </p:sp>
      <p:pic>
        <p:nvPicPr>
          <p:cNvPr id="3" name="Picture 3"/>
          <p:cNvPicPr>
            <a:picLocks noChangeAspect="1"/>
          </p:cNvPicPr>
          <p:nvPr/>
        </p:nvPicPr>
        <p:blipFill>
          <a:blip r:embed="rId3"/>
          <a:stretch>
            <a:fillRect/>
          </a:stretch>
        </p:blipFill>
        <p:spPr>
          <a:xfrm>
            <a:off x="529913" y="241739"/>
            <a:ext cx="1055053" cy="746232"/>
          </a:xfrm>
          <a:prstGeom prst="rect">
            <a:avLst/>
          </a:prstGeom>
          <a:noFill/>
          <a:ln>
            <a:noFill/>
          </a:ln>
        </p:spPr>
      </p:pic>
      <p:pic>
        <p:nvPicPr>
          <p:cNvPr id="4" name="Picture 4"/>
          <p:cNvPicPr>
            <a:picLocks noChangeAspect="1"/>
          </p:cNvPicPr>
          <p:nvPr/>
        </p:nvPicPr>
        <p:blipFill>
          <a:blip r:embed="rId4"/>
          <a:stretch>
            <a:fillRect/>
          </a:stretch>
        </p:blipFill>
        <p:spPr>
          <a:xfrm>
            <a:off x="9785131" y="4834761"/>
            <a:ext cx="1837212" cy="987972"/>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Parc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TM10001115%5b%5bfn=Parcel%5d%5d</Template>
  <TotalTime>323</TotalTime>
  <Words>1564</Words>
  <Application>Microsoft Office PowerPoint</Application>
  <PresentationFormat>On-screen Show (4:3)</PresentationFormat>
  <Paragraphs>138</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Parcel</vt:lpstr>
      <vt:lpstr>Regional Partnership Board and Carers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Regional Partnership Board and Carers</dc:title>
  <dc:creator>claire sullivan</dc:creator>
  <cp:lastModifiedBy>Bethan Price</cp:lastModifiedBy>
  <cp:revision>27</cp:revision>
  <cp:lastPrinted>2016-11-01T15:04:58Z</cp:lastPrinted>
  <dcterms:created xsi:type="dcterms:W3CDTF">2016-11-01T09:08:29Z</dcterms:created>
  <dcterms:modified xsi:type="dcterms:W3CDTF">2016-11-08T12:57:06Z</dcterms:modified>
</cp:coreProperties>
</file>